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Lst>
  <p:notesMasterIdLst>
    <p:notesMasterId r:id="rId26"/>
  </p:notesMasterIdLst>
  <p:handoutMasterIdLst>
    <p:handoutMasterId r:id="rId27"/>
  </p:handoutMasterIdLst>
  <p:sldIdLst>
    <p:sldId id="256" r:id="rId4"/>
    <p:sldId id="344" r:id="rId5"/>
    <p:sldId id="331" r:id="rId6"/>
    <p:sldId id="337" r:id="rId7"/>
    <p:sldId id="347" r:id="rId8"/>
    <p:sldId id="336" r:id="rId9"/>
    <p:sldId id="333" r:id="rId10"/>
    <p:sldId id="345" r:id="rId11"/>
    <p:sldId id="338" r:id="rId12"/>
    <p:sldId id="324" r:id="rId13"/>
    <p:sldId id="346" r:id="rId14"/>
    <p:sldId id="322" r:id="rId15"/>
    <p:sldId id="341" r:id="rId16"/>
    <p:sldId id="342" r:id="rId17"/>
    <p:sldId id="343" r:id="rId18"/>
    <p:sldId id="328" r:id="rId19"/>
    <p:sldId id="330" r:id="rId20"/>
    <p:sldId id="329" r:id="rId21"/>
    <p:sldId id="327" r:id="rId22"/>
    <p:sldId id="326" r:id="rId23"/>
    <p:sldId id="278" r:id="rId24"/>
    <p:sldId id="339" r:id="rId25"/>
  </p:sldIdLst>
  <p:sldSz cx="9144000" cy="6858000" type="screen4x3"/>
  <p:notesSz cx="7102475"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3AC"/>
    <a:srgbClr val="243484"/>
    <a:srgbClr val="8FBF8B"/>
    <a:srgbClr val="AEC79D"/>
    <a:srgbClr val="9CC799"/>
    <a:srgbClr val="A7CCA4"/>
    <a:srgbClr val="9FC89C"/>
    <a:srgbClr val="AAC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6" autoAdjust="0"/>
    <p:restoredTop sz="99281" autoAdjust="0"/>
  </p:normalViewPr>
  <p:slideViewPr>
    <p:cSldViewPr>
      <p:cViewPr>
        <p:scale>
          <a:sx n="70" d="100"/>
          <a:sy n="70" d="100"/>
        </p:scale>
        <p:origin x="-12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7739" cy="511731"/>
          </a:xfrm>
          <a:prstGeom prst="rect">
            <a:avLst/>
          </a:prstGeom>
        </p:spPr>
        <p:txBody>
          <a:bodyPr vert="horz" lIns="99057" tIns="49528" rIns="99057" bIns="49528" rtlCol="0"/>
          <a:lstStyle>
            <a:lvl1pPr algn="l">
              <a:defRPr sz="1300"/>
            </a:lvl1pPr>
          </a:lstStyle>
          <a:p>
            <a:pPr>
              <a:defRPr/>
            </a:pPr>
            <a:endParaRPr lang="it-IT"/>
          </a:p>
        </p:txBody>
      </p:sp>
      <p:sp>
        <p:nvSpPr>
          <p:cNvPr id="3" name="Segnaposto data 2"/>
          <p:cNvSpPr>
            <a:spLocks noGrp="1"/>
          </p:cNvSpPr>
          <p:nvPr>
            <p:ph type="dt" sz="quarter" idx="1"/>
          </p:nvPr>
        </p:nvSpPr>
        <p:spPr>
          <a:xfrm>
            <a:off x="4023093" y="0"/>
            <a:ext cx="3077739" cy="511731"/>
          </a:xfrm>
          <a:prstGeom prst="rect">
            <a:avLst/>
          </a:prstGeom>
        </p:spPr>
        <p:txBody>
          <a:bodyPr vert="horz" lIns="99057" tIns="49528" rIns="99057" bIns="49528" rtlCol="0"/>
          <a:lstStyle>
            <a:lvl1pPr algn="r">
              <a:defRPr sz="1300"/>
            </a:lvl1pPr>
          </a:lstStyle>
          <a:p>
            <a:pPr>
              <a:defRPr/>
            </a:pPr>
            <a:fld id="{CB6B01C3-A48C-4BDA-9122-3D2C395D4B84}" type="datetimeFigureOut">
              <a:rPr lang="it-IT"/>
              <a:pPr>
                <a:defRPr/>
              </a:pPr>
              <a:t>27/11/2013</a:t>
            </a:fld>
            <a:endParaRPr lang="it-IT"/>
          </a:p>
        </p:txBody>
      </p:sp>
      <p:sp>
        <p:nvSpPr>
          <p:cNvPr id="4" name="Segnaposto piè di pagina 3"/>
          <p:cNvSpPr>
            <a:spLocks noGrp="1"/>
          </p:cNvSpPr>
          <p:nvPr>
            <p:ph type="ftr" sz="quarter" idx="2"/>
          </p:nvPr>
        </p:nvSpPr>
        <p:spPr>
          <a:xfrm>
            <a:off x="1" y="9721107"/>
            <a:ext cx="3077739" cy="511731"/>
          </a:xfrm>
          <a:prstGeom prst="rect">
            <a:avLst/>
          </a:prstGeom>
        </p:spPr>
        <p:txBody>
          <a:bodyPr vert="horz" lIns="99057" tIns="49528" rIns="99057" bIns="49528" rtlCol="0" anchor="b"/>
          <a:lstStyle>
            <a:lvl1pPr algn="l">
              <a:defRPr sz="1300"/>
            </a:lvl1pPr>
          </a:lstStyle>
          <a:p>
            <a:pPr>
              <a:defRPr/>
            </a:pPr>
            <a:endParaRPr lang="it-IT"/>
          </a:p>
        </p:txBody>
      </p:sp>
      <p:sp>
        <p:nvSpPr>
          <p:cNvPr id="5" name="Segnaposto numero diapositiva 4"/>
          <p:cNvSpPr>
            <a:spLocks noGrp="1"/>
          </p:cNvSpPr>
          <p:nvPr>
            <p:ph type="sldNum" sz="quarter" idx="3"/>
          </p:nvPr>
        </p:nvSpPr>
        <p:spPr>
          <a:xfrm>
            <a:off x="4023093" y="9721107"/>
            <a:ext cx="3077739" cy="511731"/>
          </a:xfrm>
          <a:prstGeom prst="rect">
            <a:avLst/>
          </a:prstGeom>
        </p:spPr>
        <p:txBody>
          <a:bodyPr vert="horz" lIns="99057" tIns="49528" rIns="99057" bIns="49528" rtlCol="0" anchor="b"/>
          <a:lstStyle>
            <a:lvl1pPr algn="r">
              <a:defRPr sz="1300"/>
            </a:lvl1pPr>
          </a:lstStyle>
          <a:p>
            <a:pPr>
              <a:defRPr/>
            </a:pPr>
            <a:fld id="{D9A8FDE1-430B-468A-9F34-0FE0E386FBF9}" type="slidenum">
              <a:rPr lang="it-IT"/>
              <a:pPr>
                <a:defRPr/>
              </a:pPr>
              <a:t>‹N›</a:t>
            </a:fld>
            <a:endParaRPr lang="it-IT"/>
          </a:p>
        </p:txBody>
      </p:sp>
    </p:spTree>
    <p:extLst>
      <p:ext uri="{BB962C8B-B14F-4D97-AF65-F5344CB8AC3E}">
        <p14:creationId xmlns:p14="http://schemas.microsoft.com/office/powerpoint/2010/main" val="275777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7739" cy="511731"/>
          </a:xfrm>
          <a:prstGeom prst="rect">
            <a:avLst/>
          </a:prstGeom>
        </p:spPr>
        <p:txBody>
          <a:bodyPr vert="horz" lIns="99057" tIns="49528" rIns="99057" bIns="49528" rtlCol="0"/>
          <a:lstStyle>
            <a:lvl1pPr algn="l">
              <a:defRPr sz="1300"/>
            </a:lvl1pPr>
          </a:lstStyle>
          <a:p>
            <a:pPr>
              <a:defRPr/>
            </a:pPr>
            <a:endParaRPr lang="it-IT"/>
          </a:p>
        </p:txBody>
      </p:sp>
      <p:sp>
        <p:nvSpPr>
          <p:cNvPr id="3" name="Segnaposto data 2"/>
          <p:cNvSpPr>
            <a:spLocks noGrp="1"/>
          </p:cNvSpPr>
          <p:nvPr>
            <p:ph type="dt" idx="1"/>
          </p:nvPr>
        </p:nvSpPr>
        <p:spPr>
          <a:xfrm>
            <a:off x="4023093" y="0"/>
            <a:ext cx="3077739" cy="511731"/>
          </a:xfrm>
          <a:prstGeom prst="rect">
            <a:avLst/>
          </a:prstGeom>
        </p:spPr>
        <p:txBody>
          <a:bodyPr vert="horz" lIns="99057" tIns="49528" rIns="99057" bIns="49528" rtlCol="0"/>
          <a:lstStyle>
            <a:lvl1pPr algn="r">
              <a:defRPr sz="1300"/>
            </a:lvl1pPr>
          </a:lstStyle>
          <a:p>
            <a:pPr>
              <a:defRPr/>
            </a:pPr>
            <a:fld id="{439095DD-7536-4E2B-B759-780DC1272FDB}" type="datetimeFigureOut">
              <a:rPr lang="it-IT"/>
              <a:pPr>
                <a:defRPr/>
              </a:pPr>
              <a:t>27/11/2013</a:t>
            </a:fld>
            <a:endParaRPr lang="it-IT"/>
          </a:p>
        </p:txBody>
      </p:sp>
      <p:sp>
        <p:nvSpPr>
          <p:cNvPr id="4" name="Segnaposto immagine diapositiva 3"/>
          <p:cNvSpPr>
            <a:spLocks noGrp="1" noRot="1" noChangeAspect="1"/>
          </p:cNvSpPr>
          <p:nvPr>
            <p:ph type="sldImg" idx="2"/>
          </p:nvPr>
        </p:nvSpPr>
        <p:spPr>
          <a:xfrm>
            <a:off x="993775" y="769938"/>
            <a:ext cx="5114925" cy="3835400"/>
          </a:xfrm>
          <a:prstGeom prst="rect">
            <a:avLst/>
          </a:prstGeom>
          <a:noFill/>
          <a:ln w="12700">
            <a:solidFill>
              <a:prstClr val="black"/>
            </a:solidFill>
          </a:ln>
        </p:spPr>
        <p:txBody>
          <a:bodyPr vert="horz" lIns="99057" tIns="49528" rIns="99057" bIns="49528" rtlCol="0" anchor="ctr"/>
          <a:lstStyle/>
          <a:p>
            <a:pPr lvl="0"/>
            <a:endParaRPr lang="it-IT" noProof="0" smtClean="0"/>
          </a:p>
        </p:txBody>
      </p:sp>
      <p:sp>
        <p:nvSpPr>
          <p:cNvPr id="5" name="Segnaposto note 4"/>
          <p:cNvSpPr>
            <a:spLocks noGrp="1"/>
          </p:cNvSpPr>
          <p:nvPr>
            <p:ph type="body" sz="quarter" idx="3"/>
          </p:nvPr>
        </p:nvSpPr>
        <p:spPr>
          <a:xfrm>
            <a:off x="710248" y="4861442"/>
            <a:ext cx="5681980" cy="4605576"/>
          </a:xfrm>
          <a:prstGeom prst="rect">
            <a:avLst/>
          </a:prstGeom>
        </p:spPr>
        <p:txBody>
          <a:bodyPr vert="horz" lIns="99057" tIns="49528" rIns="99057" bIns="49528"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1" y="9721107"/>
            <a:ext cx="3077739" cy="511731"/>
          </a:xfrm>
          <a:prstGeom prst="rect">
            <a:avLst/>
          </a:prstGeom>
        </p:spPr>
        <p:txBody>
          <a:bodyPr vert="horz" lIns="99057" tIns="49528" rIns="99057" bIns="49528" rtlCol="0" anchor="b"/>
          <a:lstStyle>
            <a:lvl1pPr algn="l">
              <a:defRPr sz="1300"/>
            </a:lvl1pPr>
          </a:lstStyle>
          <a:p>
            <a:pPr>
              <a:defRPr/>
            </a:pPr>
            <a:endParaRPr lang="it-IT"/>
          </a:p>
        </p:txBody>
      </p:sp>
      <p:sp>
        <p:nvSpPr>
          <p:cNvPr id="7" name="Segnaposto numero diapositiva 6"/>
          <p:cNvSpPr>
            <a:spLocks noGrp="1"/>
          </p:cNvSpPr>
          <p:nvPr>
            <p:ph type="sldNum" sz="quarter" idx="5"/>
          </p:nvPr>
        </p:nvSpPr>
        <p:spPr>
          <a:xfrm>
            <a:off x="4023093" y="9721107"/>
            <a:ext cx="3077739" cy="511731"/>
          </a:xfrm>
          <a:prstGeom prst="rect">
            <a:avLst/>
          </a:prstGeom>
        </p:spPr>
        <p:txBody>
          <a:bodyPr vert="horz" lIns="99057" tIns="49528" rIns="99057" bIns="49528" rtlCol="0" anchor="b"/>
          <a:lstStyle>
            <a:lvl1pPr algn="r">
              <a:defRPr sz="1300"/>
            </a:lvl1pPr>
          </a:lstStyle>
          <a:p>
            <a:pPr>
              <a:defRPr/>
            </a:pPr>
            <a:fld id="{9702E531-81A6-420D-8DB1-19B3CA3B5F13}" type="slidenum">
              <a:rPr lang="it-IT"/>
              <a:pPr>
                <a:defRPr/>
              </a:pPr>
              <a:t>‹N›</a:t>
            </a:fld>
            <a:endParaRPr lang="it-IT"/>
          </a:p>
        </p:txBody>
      </p:sp>
    </p:spTree>
    <p:extLst>
      <p:ext uri="{BB962C8B-B14F-4D97-AF65-F5344CB8AC3E}">
        <p14:creationId xmlns:p14="http://schemas.microsoft.com/office/powerpoint/2010/main" val="2048865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841" indent="-309555" eaLnBrk="0" hangingPunct="0">
              <a:defRPr>
                <a:solidFill>
                  <a:schemeClr val="tx1"/>
                </a:solidFill>
                <a:latin typeface="Arial" charset="0"/>
                <a:cs typeface="Arial" charset="0"/>
              </a:defRPr>
            </a:lvl2pPr>
            <a:lvl3pPr marL="1238216" indent="-247643" eaLnBrk="0" hangingPunct="0">
              <a:defRPr>
                <a:solidFill>
                  <a:schemeClr val="tx1"/>
                </a:solidFill>
                <a:latin typeface="Arial" charset="0"/>
                <a:cs typeface="Arial" charset="0"/>
              </a:defRPr>
            </a:lvl3pPr>
            <a:lvl4pPr marL="1733504" indent="-247643" eaLnBrk="0" hangingPunct="0">
              <a:defRPr>
                <a:solidFill>
                  <a:schemeClr val="tx1"/>
                </a:solidFill>
                <a:latin typeface="Arial" charset="0"/>
                <a:cs typeface="Arial" charset="0"/>
              </a:defRPr>
            </a:lvl4pPr>
            <a:lvl5pPr marL="2228790" indent="-247643" eaLnBrk="0" hangingPunct="0">
              <a:defRPr>
                <a:solidFill>
                  <a:schemeClr val="tx1"/>
                </a:solidFill>
                <a:latin typeface="Arial" charset="0"/>
                <a:cs typeface="Arial" charset="0"/>
              </a:defRPr>
            </a:lvl5pPr>
            <a:lvl6pPr marL="2724077" indent="-247643" eaLnBrk="0" fontAlgn="base" hangingPunct="0">
              <a:spcBef>
                <a:spcPct val="0"/>
              </a:spcBef>
              <a:spcAft>
                <a:spcPct val="0"/>
              </a:spcAft>
              <a:defRPr>
                <a:solidFill>
                  <a:schemeClr val="tx1"/>
                </a:solidFill>
                <a:latin typeface="Arial" charset="0"/>
                <a:cs typeface="Arial" charset="0"/>
              </a:defRPr>
            </a:lvl6pPr>
            <a:lvl7pPr marL="3219363" indent="-247643" eaLnBrk="0" fontAlgn="base" hangingPunct="0">
              <a:spcBef>
                <a:spcPct val="0"/>
              </a:spcBef>
              <a:spcAft>
                <a:spcPct val="0"/>
              </a:spcAft>
              <a:defRPr>
                <a:solidFill>
                  <a:schemeClr val="tx1"/>
                </a:solidFill>
                <a:latin typeface="Arial" charset="0"/>
                <a:cs typeface="Arial" charset="0"/>
              </a:defRPr>
            </a:lvl7pPr>
            <a:lvl8pPr marL="3714650" indent="-247643" eaLnBrk="0" fontAlgn="base" hangingPunct="0">
              <a:spcBef>
                <a:spcPct val="0"/>
              </a:spcBef>
              <a:spcAft>
                <a:spcPct val="0"/>
              </a:spcAft>
              <a:defRPr>
                <a:solidFill>
                  <a:schemeClr val="tx1"/>
                </a:solidFill>
                <a:latin typeface="Arial" charset="0"/>
                <a:cs typeface="Arial" charset="0"/>
              </a:defRPr>
            </a:lvl8pPr>
            <a:lvl9pPr marL="4209937" indent="-247643" eaLnBrk="0" fontAlgn="base" hangingPunct="0">
              <a:spcBef>
                <a:spcPct val="0"/>
              </a:spcBef>
              <a:spcAft>
                <a:spcPct val="0"/>
              </a:spcAft>
              <a:defRPr>
                <a:solidFill>
                  <a:schemeClr val="tx1"/>
                </a:solidFill>
                <a:latin typeface="Arial" charset="0"/>
                <a:cs typeface="Arial" charset="0"/>
              </a:defRPr>
            </a:lvl9pPr>
          </a:lstStyle>
          <a:p>
            <a:pPr eaLnBrk="1" hangingPunct="1"/>
            <a:fld id="{52B918A2-3A68-453A-96E1-8F8204E3B099}" type="slidenum">
              <a:rPr lang="it-IT" smtClean="0"/>
              <a:pPr eaLnBrk="1" hangingPunct="1"/>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841" indent="-309555" eaLnBrk="0" hangingPunct="0">
              <a:defRPr>
                <a:solidFill>
                  <a:schemeClr val="tx1"/>
                </a:solidFill>
                <a:latin typeface="Arial" pitchFamily="34" charset="0"/>
                <a:cs typeface="Arial" pitchFamily="34" charset="0"/>
              </a:defRPr>
            </a:lvl2pPr>
            <a:lvl3pPr marL="1238216" indent="-247643" eaLnBrk="0" hangingPunct="0">
              <a:defRPr>
                <a:solidFill>
                  <a:schemeClr val="tx1"/>
                </a:solidFill>
                <a:latin typeface="Arial" pitchFamily="34" charset="0"/>
                <a:cs typeface="Arial" pitchFamily="34" charset="0"/>
              </a:defRPr>
            </a:lvl3pPr>
            <a:lvl4pPr marL="1733504" indent="-247643" eaLnBrk="0" hangingPunct="0">
              <a:defRPr>
                <a:solidFill>
                  <a:schemeClr val="tx1"/>
                </a:solidFill>
                <a:latin typeface="Arial" pitchFamily="34" charset="0"/>
                <a:cs typeface="Arial" pitchFamily="34" charset="0"/>
              </a:defRPr>
            </a:lvl4pPr>
            <a:lvl5pPr marL="2228790" indent="-247643" eaLnBrk="0" hangingPunct="0">
              <a:defRPr>
                <a:solidFill>
                  <a:schemeClr val="tx1"/>
                </a:solidFill>
                <a:latin typeface="Arial" pitchFamily="34" charset="0"/>
                <a:cs typeface="Arial" pitchFamily="34" charset="0"/>
              </a:defRPr>
            </a:lvl5pPr>
            <a:lvl6pPr marL="2724077" indent="-247643" eaLnBrk="0" fontAlgn="base" hangingPunct="0">
              <a:spcBef>
                <a:spcPct val="0"/>
              </a:spcBef>
              <a:spcAft>
                <a:spcPct val="0"/>
              </a:spcAft>
              <a:defRPr>
                <a:solidFill>
                  <a:schemeClr val="tx1"/>
                </a:solidFill>
                <a:latin typeface="Arial" pitchFamily="34" charset="0"/>
                <a:cs typeface="Arial" pitchFamily="34" charset="0"/>
              </a:defRPr>
            </a:lvl6pPr>
            <a:lvl7pPr marL="3219363" indent="-247643" eaLnBrk="0" fontAlgn="base" hangingPunct="0">
              <a:spcBef>
                <a:spcPct val="0"/>
              </a:spcBef>
              <a:spcAft>
                <a:spcPct val="0"/>
              </a:spcAft>
              <a:defRPr>
                <a:solidFill>
                  <a:schemeClr val="tx1"/>
                </a:solidFill>
                <a:latin typeface="Arial" pitchFamily="34" charset="0"/>
                <a:cs typeface="Arial" pitchFamily="34" charset="0"/>
              </a:defRPr>
            </a:lvl7pPr>
            <a:lvl8pPr marL="3714650" indent="-247643" eaLnBrk="0" fontAlgn="base" hangingPunct="0">
              <a:spcBef>
                <a:spcPct val="0"/>
              </a:spcBef>
              <a:spcAft>
                <a:spcPct val="0"/>
              </a:spcAft>
              <a:defRPr>
                <a:solidFill>
                  <a:schemeClr val="tx1"/>
                </a:solidFill>
                <a:latin typeface="Arial" pitchFamily="34" charset="0"/>
                <a:cs typeface="Arial" pitchFamily="34" charset="0"/>
              </a:defRPr>
            </a:lvl8pPr>
            <a:lvl9pPr marL="4209937" indent="-2476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7FB24-1129-4933-9256-1C7F6715363E}" type="slidenum">
              <a:rPr lang="it-IT" smtClean="0">
                <a:solidFill>
                  <a:srgbClr val="000000"/>
                </a:solidFill>
              </a:rPr>
              <a:pPr eaLnBrk="1" hangingPunct="1"/>
              <a:t>2</a:t>
            </a:fld>
            <a:endParaRPr lang="it-IT"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841" indent="-309555" eaLnBrk="0" hangingPunct="0">
              <a:defRPr>
                <a:solidFill>
                  <a:schemeClr val="tx1"/>
                </a:solidFill>
                <a:latin typeface="Arial" pitchFamily="34" charset="0"/>
                <a:cs typeface="Arial" pitchFamily="34" charset="0"/>
              </a:defRPr>
            </a:lvl2pPr>
            <a:lvl3pPr marL="1238216" indent="-247643" eaLnBrk="0" hangingPunct="0">
              <a:defRPr>
                <a:solidFill>
                  <a:schemeClr val="tx1"/>
                </a:solidFill>
                <a:latin typeface="Arial" pitchFamily="34" charset="0"/>
                <a:cs typeface="Arial" pitchFamily="34" charset="0"/>
              </a:defRPr>
            </a:lvl3pPr>
            <a:lvl4pPr marL="1733504" indent="-247643" eaLnBrk="0" hangingPunct="0">
              <a:defRPr>
                <a:solidFill>
                  <a:schemeClr val="tx1"/>
                </a:solidFill>
                <a:latin typeface="Arial" pitchFamily="34" charset="0"/>
                <a:cs typeface="Arial" pitchFamily="34" charset="0"/>
              </a:defRPr>
            </a:lvl4pPr>
            <a:lvl5pPr marL="2228790" indent="-247643" eaLnBrk="0" hangingPunct="0">
              <a:defRPr>
                <a:solidFill>
                  <a:schemeClr val="tx1"/>
                </a:solidFill>
                <a:latin typeface="Arial" pitchFamily="34" charset="0"/>
                <a:cs typeface="Arial" pitchFamily="34" charset="0"/>
              </a:defRPr>
            </a:lvl5pPr>
            <a:lvl6pPr marL="2724077" indent="-247643" eaLnBrk="0" fontAlgn="base" hangingPunct="0">
              <a:spcBef>
                <a:spcPct val="0"/>
              </a:spcBef>
              <a:spcAft>
                <a:spcPct val="0"/>
              </a:spcAft>
              <a:defRPr>
                <a:solidFill>
                  <a:schemeClr val="tx1"/>
                </a:solidFill>
                <a:latin typeface="Arial" pitchFamily="34" charset="0"/>
                <a:cs typeface="Arial" pitchFamily="34" charset="0"/>
              </a:defRPr>
            </a:lvl6pPr>
            <a:lvl7pPr marL="3219363" indent="-247643" eaLnBrk="0" fontAlgn="base" hangingPunct="0">
              <a:spcBef>
                <a:spcPct val="0"/>
              </a:spcBef>
              <a:spcAft>
                <a:spcPct val="0"/>
              </a:spcAft>
              <a:defRPr>
                <a:solidFill>
                  <a:schemeClr val="tx1"/>
                </a:solidFill>
                <a:latin typeface="Arial" pitchFamily="34" charset="0"/>
                <a:cs typeface="Arial" pitchFamily="34" charset="0"/>
              </a:defRPr>
            </a:lvl7pPr>
            <a:lvl8pPr marL="3714650" indent="-247643" eaLnBrk="0" fontAlgn="base" hangingPunct="0">
              <a:spcBef>
                <a:spcPct val="0"/>
              </a:spcBef>
              <a:spcAft>
                <a:spcPct val="0"/>
              </a:spcAft>
              <a:defRPr>
                <a:solidFill>
                  <a:schemeClr val="tx1"/>
                </a:solidFill>
                <a:latin typeface="Arial" pitchFamily="34" charset="0"/>
                <a:cs typeface="Arial" pitchFamily="34" charset="0"/>
              </a:defRPr>
            </a:lvl8pPr>
            <a:lvl9pPr marL="4209937" indent="-2476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7FB24-1129-4933-9256-1C7F6715363E}" type="slidenum">
              <a:rPr lang="it-IT" smtClean="0">
                <a:solidFill>
                  <a:srgbClr val="000000"/>
                </a:solidFill>
              </a:rPr>
              <a:pPr eaLnBrk="1" hangingPunct="1"/>
              <a:t>8</a:t>
            </a:fld>
            <a:endParaRPr lang="it-IT"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841" indent="-309555" eaLnBrk="0" hangingPunct="0">
              <a:defRPr>
                <a:solidFill>
                  <a:schemeClr val="tx1"/>
                </a:solidFill>
                <a:latin typeface="Arial" pitchFamily="34" charset="0"/>
                <a:cs typeface="Arial" pitchFamily="34" charset="0"/>
              </a:defRPr>
            </a:lvl2pPr>
            <a:lvl3pPr marL="1238216" indent="-247643" eaLnBrk="0" hangingPunct="0">
              <a:defRPr>
                <a:solidFill>
                  <a:schemeClr val="tx1"/>
                </a:solidFill>
                <a:latin typeface="Arial" pitchFamily="34" charset="0"/>
                <a:cs typeface="Arial" pitchFamily="34" charset="0"/>
              </a:defRPr>
            </a:lvl3pPr>
            <a:lvl4pPr marL="1733504" indent="-247643" eaLnBrk="0" hangingPunct="0">
              <a:defRPr>
                <a:solidFill>
                  <a:schemeClr val="tx1"/>
                </a:solidFill>
                <a:latin typeface="Arial" pitchFamily="34" charset="0"/>
                <a:cs typeface="Arial" pitchFamily="34" charset="0"/>
              </a:defRPr>
            </a:lvl4pPr>
            <a:lvl5pPr marL="2228790" indent="-247643" eaLnBrk="0" hangingPunct="0">
              <a:defRPr>
                <a:solidFill>
                  <a:schemeClr val="tx1"/>
                </a:solidFill>
                <a:latin typeface="Arial" pitchFamily="34" charset="0"/>
                <a:cs typeface="Arial" pitchFamily="34" charset="0"/>
              </a:defRPr>
            </a:lvl5pPr>
            <a:lvl6pPr marL="2724077" indent="-247643" eaLnBrk="0" fontAlgn="base" hangingPunct="0">
              <a:spcBef>
                <a:spcPct val="0"/>
              </a:spcBef>
              <a:spcAft>
                <a:spcPct val="0"/>
              </a:spcAft>
              <a:defRPr>
                <a:solidFill>
                  <a:schemeClr val="tx1"/>
                </a:solidFill>
                <a:latin typeface="Arial" pitchFamily="34" charset="0"/>
                <a:cs typeface="Arial" pitchFamily="34" charset="0"/>
              </a:defRPr>
            </a:lvl6pPr>
            <a:lvl7pPr marL="3219363" indent="-247643" eaLnBrk="0" fontAlgn="base" hangingPunct="0">
              <a:spcBef>
                <a:spcPct val="0"/>
              </a:spcBef>
              <a:spcAft>
                <a:spcPct val="0"/>
              </a:spcAft>
              <a:defRPr>
                <a:solidFill>
                  <a:schemeClr val="tx1"/>
                </a:solidFill>
                <a:latin typeface="Arial" pitchFamily="34" charset="0"/>
                <a:cs typeface="Arial" pitchFamily="34" charset="0"/>
              </a:defRPr>
            </a:lvl7pPr>
            <a:lvl8pPr marL="3714650" indent="-247643" eaLnBrk="0" fontAlgn="base" hangingPunct="0">
              <a:spcBef>
                <a:spcPct val="0"/>
              </a:spcBef>
              <a:spcAft>
                <a:spcPct val="0"/>
              </a:spcAft>
              <a:defRPr>
                <a:solidFill>
                  <a:schemeClr val="tx1"/>
                </a:solidFill>
                <a:latin typeface="Arial" pitchFamily="34" charset="0"/>
                <a:cs typeface="Arial" pitchFamily="34" charset="0"/>
              </a:defRPr>
            </a:lvl8pPr>
            <a:lvl9pPr marL="4209937" indent="-2476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7FB24-1129-4933-9256-1C7F6715363E}" type="slidenum">
              <a:rPr lang="it-IT" smtClean="0">
                <a:solidFill>
                  <a:srgbClr val="000000"/>
                </a:solidFill>
              </a:rPr>
              <a:pPr eaLnBrk="1" hangingPunct="1"/>
              <a:t>11</a:t>
            </a:fld>
            <a:endParaRPr lang="it-IT"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841" indent="-309555" eaLnBrk="0" hangingPunct="0">
              <a:defRPr>
                <a:solidFill>
                  <a:schemeClr val="tx1"/>
                </a:solidFill>
                <a:latin typeface="Arial" pitchFamily="34" charset="0"/>
                <a:cs typeface="Arial" pitchFamily="34" charset="0"/>
              </a:defRPr>
            </a:lvl2pPr>
            <a:lvl3pPr marL="1238216" indent="-247643" eaLnBrk="0" hangingPunct="0">
              <a:defRPr>
                <a:solidFill>
                  <a:schemeClr val="tx1"/>
                </a:solidFill>
                <a:latin typeface="Arial" pitchFamily="34" charset="0"/>
                <a:cs typeface="Arial" pitchFamily="34" charset="0"/>
              </a:defRPr>
            </a:lvl3pPr>
            <a:lvl4pPr marL="1733504" indent="-247643" eaLnBrk="0" hangingPunct="0">
              <a:defRPr>
                <a:solidFill>
                  <a:schemeClr val="tx1"/>
                </a:solidFill>
                <a:latin typeface="Arial" pitchFamily="34" charset="0"/>
                <a:cs typeface="Arial" pitchFamily="34" charset="0"/>
              </a:defRPr>
            </a:lvl4pPr>
            <a:lvl5pPr marL="2228790" indent="-247643" eaLnBrk="0" hangingPunct="0">
              <a:defRPr>
                <a:solidFill>
                  <a:schemeClr val="tx1"/>
                </a:solidFill>
                <a:latin typeface="Arial" pitchFamily="34" charset="0"/>
                <a:cs typeface="Arial" pitchFamily="34" charset="0"/>
              </a:defRPr>
            </a:lvl5pPr>
            <a:lvl6pPr marL="2724077" indent="-247643" eaLnBrk="0" fontAlgn="base" hangingPunct="0">
              <a:spcBef>
                <a:spcPct val="0"/>
              </a:spcBef>
              <a:spcAft>
                <a:spcPct val="0"/>
              </a:spcAft>
              <a:defRPr>
                <a:solidFill>
                  <a:schemeClr val="tx1"/>
                </a:solidFill>
                <a:latin typeface="Arial" pitchFamily="34" charset="0"/>
                <a:cs typeface="Arial" pitchFamily="34" charset="0"/>
              </a:defRPr>
            </a:lvl6pPr>
            <a:lvl7pPr marL="3219363" indent="-247643" eaLnBrk="0" fontAlgn="base" hangingPunct="0">
              <a:spcBef>
                <a:spcPct val="0"/>
              </a:spcBef>
              <a:spcAft>
                <a:spcPct val="0"/>
              </a:spcAft>
              <a:defRPr>
                <a:solidFill>
                  <a:schemeClr val="tx1"/>
                </a:solidFill>
                <a:latin typeface="Arial" pitchFamily="34" charset="0"/>
                <a:cs typeface="Arial" pitchFamily="34" charset="0"/>
              </a:defRPr>
            </a:lvl7pPr>
            <a:lvl8pPr marL="3714650" indent="-247643" eaLnBrk="0" fontAlgn="base" hangingPunct="0">
              <a:spcBef>
                <a:spcPct val="0"/>
              </a:spcBef>
              <a:spcAft>
                <a:spcPct val="0"/>
              </a:spcAft>
              <a:defRPr>
                <a:solidFill>
                  <a:schemeClr val="tx1"/>
                </a:solidFill>
                <a:latin typeface="Arial" pitchFamily="34" charset="0"/>
                <a:cs typeface="Arial" pitchFamily="34" charset="0"/>
              </a:defRPr>
            </a:lvl8pPr>
            <a:lvl9pPr marL="4209937" indent="-2476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7FB24-1129-4933-9256-1C7F6715363E}" type="slidenum">
              <a:rPr lang="it-IT" smtClean="0">
                <a:solidFill>
                  <a:srgbClr val="000000"/>
                </a:solidFill>
              </a:rPr>
              <a:pPr eaLnBrk="1" hangingPunct="1"/>
              <a:t>12</a:t>
            </a:fld>
            <a:endParaRPr lang="it-IT"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ln/>
        </p:spPr>
      </p:sp>
      <p:sp>
        <p:nvSpPr>
          <p:cNvPr id="2662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Nel delineare gli aspetti principali delle Linee di Indirizzo 2 elementi assumono particolare rilievo: i destinatari e l’obiettivo.  </a:t>
            </a:r>
          </a:p>
          <a:p>
            <a:endParaRPr lang="it-IT" altLang="it-IT" smtClean="0"/>
          </a:p>
          <a:p>
            <a:r>
              <a:rPr lang="it-IT" altLang="it-IT" smtClean="0"/>
              <a:t>Che, se vogliamo, si gioca su due elementi, i soggetti cui principalmente ci si rivolge, e l’obiettivo che ci si pone.</a:t>
            </a:r>
          </a:p>
          <a:p>
            <a:r>
              <a:rPr lang="it-IT" altLang="it-IT" smtClean="0"/>
              <a:t>Destinatari principali, o finali, sono i soggetti che si occupano della progettazione degli interventi di difesa del suolo, da una parte, e le pubbliche amministrazioni, che agiscono nel sistema-progetto attraverso i bandi. L’obiettivo generale è aumentare l’efficacia degli interventi di difesa del suolo, a salvaguardia dei contesti ambientali e abitativi interessati.</a:t>
            </a:r>
          </a:p>
          <a:p>
            <a:r>
              <a:rPr lang="it-IT" altLang="it-IT" smtClean="0"/>
              <a:t>Le presenti linee di indirizzo mirano a raggiungere questo obiettivo attraverso la definizione dei contenuti di massima da inserire nella progettazione delle opere di difesa del suolo, con l’obiettivo di fornire alcune indicazioni ai professionisti ed al contempo garantire che nei bandi di progettazione emanati dalla Pubblica Amministrazione siano introdotti dei parametri volti a ricercare una elevata qualità progettuale. </a:t>
            </a:r>
          </a:p>
        </p:txBody>
      </p:sp>
      <p:sp>
        <p:nvSpPr>
          <p:cNvPr id="2662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Arial" charset="0"/>
              </a:defRPr>
            </a:lvl1pPr>
            <a:lvl2pPr marL="766427" indent="-294780">
              <a:defRPr sz="2900" b="1">
                <a:solidFill>
                  <a:schemeClr val="tx1"/>
                </a:solidFill>
                <a:latin typeface="Arial" charset="0"/>
              </a:defRPr>
            </a:lvl2pPr>
            <a:lvl3pPr marL="1179119" indent="-235824">
              <a:defRPr sz="2900" b="1">
                <a:solidFill>
                  <a:schemeClr val="tx1"/>
                </a:solidFill>
                <a:latin typeface="Arial" charset="0"/>
              </a:defRPr>
            </a:lvl3pPr>
            <a:lvl4pPr marL="1650766" indent="-235824">
              <a:defRPr sz="2900" b="1">
                <a:solidFill>
                  <a:schemeClr val="tx1"/>
                </a:solidFill>
                <a:latin typeface="Arial" charset="0"/>
              </a:defRPr>
            </a:lvl4pPr>
            <a:lvl5pPr marL="2122414" indent="-235824">
              <a:defRPr sz="2900" b="1">
                <a:solidFill>
                  <a:schemeClr val="tx1"/>
                </a:solidFill>
                <a:latin typeface="Arial" charset="0"/>
              </a:defRPr>
            </a:lvl5pPr>
            <a:lvl6pPr marL="2594061" indent="-235824" algn="ctr" eaLnBrk="0" fontAlgn="base" hangingPunct="0">
              <a:spcBef>
                <a:spcPct val="50000"/>
              </a:spcBef>
              <a:spcAft>
                <a:spcPct val="0"/>
              </a:spcAft>
              <a:defRPr sz="2900" b="1">
                <a:solidFill>
                  <a:schemeClr val="tx1"/>
                </a:solidFill>
                <a:latin typeface="Arial" charset="0"/>
              </a:defRPr>
            </a:lvl6pPr>
            <a:lvl7pPr marL="3065709" indent="-235824" algn="ctr" eaLnBrk="0" fontAlgn="base" hangingPunct="0">
              <a:spcBef>
                <a:spcPct val="50000"/>
              </a:spcBef>
              <a:spcAft>
                <a:spcPct val="0"/>
              </a:spcAft>
              <a:defRPr sz="2900" b="1">
                <a:solidFill>
                  <a:schemeClr val="tx1"/>
                </a:solidFill>
                <a:latin typeface="Arial" charset="0"/>
              </a:defRPr>
            </a:lvl7pPr>
            <a:lvl8pPr marL="3537356" indent="-235824" algn="ctr" eaLnBrk="0" fontAlgn="base" hangingPunct="0">
              <a:spcBef>
                <a:spcPct val="50000"/>
              </a:spcBef>
              <a:spcAft>
                <a:spcPct val="0"/>
              </a:spcAft>
              <a:defRPr sz="2900" b="1">
                <a:solidFill>
                  <a:schemeClr val="tx1"/>
                </a:solidFill>
                <a:latin typeface="Arial" charset="0"/>
              </a:defRPr>
            </a:lvl8pPr>
            <a:lvl9pPr marL="4009004" indent="-235824" algn="ctr" eaLnBrk="0" fontAlgn="base" hangingPunct="0">
              <a:spcBef>
                <a:spcPct val="50000"/>
              </a:spcBef>
              <a:spcAft>
                <a:spcPct val="0"/>
              </a:spcAft>
              <a:defRPr sz="2900" b="1">
                <a:solidFill>
                  <a:schemeClr val="tx1"/>
                </a:solidFill>
                <a:latin typeface="Arial" charset="0"/>
              </a:defRPr>
            </a:lvl9pPr>
          </a:lstStyle>
          <a:p>
            <a:pPr eaLnBrk="1" hangingPunct="1"/>
            <a:fld id="{10289230-7BB4-4965-9155-30913A1DDC32}" type="slidenum">
              <a:rPr lang="it-IT" altLang="it-IT" sz="1200" b="0"/>
              <a:pPr eaLnBrk="1" hangingPunct="1"/>
              <a:t>13</a:t>
            </a:fld>
            <a:endParaRPr lang="it-IT" altLang="it-IT"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Le schede rappresentano l’estrema sintesi delle “linee di indirizzo”, riprendono la struttura ad albero sviluppata nella parte descrittiva, che procede attraverso successive focalizzazioni dei contenuti. Si prestano ad essere un memento di delle “linee di indirizzo”.</a:t>
            </a:r>
          </a:p>
        </p:txBody>
      </p:sp>
      <p:sp>
        <p:nvSpPr>
          <p:cNvPr id="3789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Arial" charset="0"/>
              </a:defRPr>
            </a:lvl1pPr>
            <a:lvl2pPr marL="766427" indent="-294780">
              <a:defRPr sz="2900" b="1">
                <a:solidFill>
                  <a:schemeClr val="tx1"/>
                </a:solidFill>
                <a:latin typeface="Arial" charset="0"/>
              </a:defRPr>
            </a:lvl2pPr>
            <a:lvl3pPr marL="1179119" indent="-235824">
              <a:defRPr sz="2900" b="1">
                <a:solidFill>
                  <a:schemeClr val="tx1"/>
                </a:solidFill>
                <a:latin typeface="Arial" charset="0"/>
              </a:defRPr>
            </a:lvl3pPr>
            <a:lvl4pPr marL="1650766" indent="-235824">
              <a:defRPr sz="2900" b="1">
                <a:solidFill>
                  <a:schemeClr val="tx1"/>
                </a:solidFill>
                <a:latin typeface="Arial" charset="0"/>
              </a:defRPr>
            </a:lvl4pPr>
            <a:lvl5pPr marL="2122414" indent="-235824">
              <a:defRPr sz="2900" b="1">
                <a:solidFill>
                  <a:schemeClr val="tx1"/>
                </a:solidFill>
                <a:latin typeface="Arial" charset="0"/>
              </a:defRPr>
            </a:lvl5pPr>
            <a:lvl6pPr marL="2594061" indent="-235824" algn="ctr" eaLnBrk="0" fontAlgn="base" hangingPunct="0">
              <a:spcBef>
                <a:spcPct val="50000"/>
              </a:spcBef>
              <a:spcAft>
                <a:spcPct val="0"/>
              </a:spcAft>
              <a:defRPr sz="2900" b="1">
                <a:solidFill>
                  <a:schemeClr val="tx1"/>
                </a:solidFill>
                <a:latin typeface="Arial" charset="0"/>
              </a:defRPr>
            </a:lvl6pPr>
            <a:lvl7pPr marL="3065709" indent="-235824" algn="ctr" eaLnBrk="0" fontAlgn="base" hangingPunct="0">
              <a:spcBef>
                <a:spcPct val="50000"/>
              </a:spcBef>
              <a:spcAft>
                <a:spcPct val="0"/>
              </a:spcAft>
              <a:defRPr sz="2900" b="1">
                <a:solidFill>
                  <a:schemeClr val="tx1"/>
                </a:solidFill>
                <a:latin typeface="Arial" charset="0"/>
              </a:defRPr>
            </a:lvl7pPr>
            <a:lvl8pPr marL="3537356" indent="-235824" algn="ctr" eaLnBrk="0" fontAlgn="base" hangingPunct="0">
              <a:spcBef>
                <a:spcPct val="50000"/>
              </a:spcBef>
              <a:spcAft>
                <a:spcPct val="0"/>
              </a:spcAft>
              <a:defRPr sz="2900" b="1">
                <a:solidFill>
                  <a:schemeClr val="tx1"/>
                </a:solidFill>
                <a:latin typeface="Arial" charset="0"/>
              </a:defRPr>
            </a:lvl8pPr>
            <a:lvl9pPr marL="4009004" indent="-235824" algn="ctr" eaLnBrk="0" fontAlgn="base" hangingPunct="0">
              <a:spcBef>
                <a:spcPct val="50000"/>
              </a:spcBef>
              <a:spcAft>
                <a:spcPct val="0"/>
              </a:spcAft>
              <a:defRPr sz="2900" b="1">
                <a:solidFill>
                  <a:schemeClr val="tx1"/>
                </a:solidFill>
                <a:latin typeface="Arial" charset="0"/>
              </a:defRPr>
            </a:lvl9pPr>
          </a:lstStyle>
          <a:p>
            <a:pPr eaLnBrk="1" hangingPunct="1"/>
            <a:fld id="{7A61E0C8-5541-4CF4-B626-D5BAF208D3B5}" type="slidenum">
              <a:rPr lang="it-IT" altLang="it-IT" sz="1200" b="0"/>
              <a:pPr eaLnBrk="1" hangingPunct="1"/>
              <a:t>14</a:t>
            </a:fld>
            <a:endParaRPr lang="it-IT" altLang="it-IT"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Concludo con una nota doverosa, che vuole essere un ringraziamento, ai professionisti e ai tecnici della Pubblica Amministrazione, che hanno concesso il loro tempo e le loro energie alla elaborazione ed alla stesura delle “linee di indirizzo”. </a:t>
            </a:r>
          </a:p>
          <a:p>
            <a:endParaRPr lang="it-IT" altLang="it-IT" smtClean="0"/>
          </a:p>
          <a:p>
            <a:endParaRPr lang="it-IT" altLang="it-IT" smtClean="0"/>
          </a:p>
        </p:txBody>
      </p:sp>
      <p:sp>
        <p:nvSpPr>
          <p:cNvPr id="39940"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b="1">
                <a:solidFill>
                  <a:schemeClr val="tx1"/>
                </a:solidFill>
                <a:latin typeface="Arial" charset="0"/>
              </a:defRPr>
            </a:lvl1pPr>
            <a:lvl2pPr marL="766427" indent="-294780">
              <a:defRPr sz="2900" b="1">
                <a:solidFill>
                  <a:schemeClr val="tx1"/>
                </a:solidFill>
                <a:latin typeface="Arial" charset="0"/>
              </a:defRPr>
            </a:lvl2pPr>
            <a:lvl3pPr marL="1179119" indent="-235824">
              <a:defRPr sz="2900" b="1">
                <a:solidFill>
                  <a:schemeClr val="tx1"/>
                </a:solidFill>
                <a:latin typeface="Arial" charset="0"/>
              </a:defRPr>
            </a:lvl3pPr>
            <a:lvl4pPr marL="1650766" indent="-235824">
              <a:defRPr sz="2900" b="1">
                <a:solidFill>
                  <a:schemeClr val="tx1"/>
                </a:solidFill>
                <a:latin typeface="Arial" charset="0"/>
              </a:defRPr>
            </a:lvl4pPr>
            <a:lvl5pPr marL="2122414" indent="-235824">
              <a:defRPr sz="2900" b="1">
                <a:solidFill>
                  <a:schemeClr val="tx1"/>
                </a:solidFill>
                <a:latin typeface="Arial" charset="0"/>
              </a:defRPr>
            </a:lvl5pPr>
            <a:lvl6pPr marL="2594061" indent="-235824" algn="ctr" eaLnBrk="0" fontAlgn="base" hangingPunct="0">
              <a:spcBef>
                <a:spcPct val="50000"/>
              </a:spcBef>
              <a:spcAft>
                <a:spcPct val="0"/>
              </a:spcAft>
              <a:defRPr sz="2900" b="1">
                <a:solidFill>
                  <a:schemeClr val="tx1"/>
                </a:solidFill>
                <a:latin typeface="Arial" charset="0"/>
              </a:defRPr>
            </a:lvl6pPr>
            <a:lvl7pPr marL="3065709" indent="-235824" algn="ctr" eaLnBrk="0" fontAlgn="base" hangingPunct="0">
              <a:spcBef>
                <a:spcPct val="50000"/>
              </a:spcBef>
              <a:spcAft>
                <a:spcPct val="0"/>
              </a:spcAft>
              <a:defRPr sz="2900" b="1">
                <a:solidFill>
                  <a:schemeClr val="tx1"/>
                </a:solidFill>
                <a:latin typeface="Arial" charset="0"/>
              </a:defRPr>
            </a:lvl7pPr>
            <a:lvl8pPr marL="3537356" indent="-235824" algn="ctr" eaLnBrk="0" fontAlgn="base" hangingPunct="0">
              <a:spcBef>
                <a:spcPct val="50000"/>
              </a:spcBef>
              <a:spcAft>
                <a:spcPct val="0"/>
              </a:spcAft>
              <a:defRPr sz="2900" b="1">
                <a:solidFill>
                  <a:schemeClr val="tx1"/>
                </a:solidFill>
                <a:latin typeface="Arial" charset="0"/>
              </a:defRPr>
            </a:lvl8pPr>
            <a:lvl9pPr marL="4009004" indent="-235824" algn="ctr" eaLnBrk="0" fontAlgn="base" hangingPunct="0">
              <a:spcBef>
                <a:spcPct val="50000"/>
              </a:spcBef>
              <a:spcAft>
                <a:spcPct val="0"/>
              </a:spcAft>
              <a:defRPr sz="2900" b="1">
                <a:solidFill>
                  <a:schemeClr val="tx1"/>
                </a:solidFill>
                <a:latin typeface="Arial" charset="0"/>
              </a:defRPr>
            </a:lvl9pPr>
          </a:lstStyle>
          <a:p>
            <a:pPr eaLnBrk="1" hangingPunct="1"/>
            <a:fld id="{EF092451-291D-497C-8E91-65F744EEF608}" type="slidenum">
              <a:rPr lang="it-IT" altLang="it-IT" sz="1200" b="0"/>
              <a:pPr eaLnBrk="1" hangingPunct="1"/>
              <a:t>15</a:t>
            </a:fld>
            <a:endParaRPr lang="it-IT" altLang="it-IT"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xfrm>
            <a:off x="993775" y="769938"/>
            <a:ext cx="51149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143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841" indent="-309555" eaLnBrk="0" hangingPunct="0">
              <a:defRPr>
                <a:solidFill>
                  <a:schemeClr val="tx1"/>
                </a:solidFill>
                <a:latin typeface="Arial" charset="0"/>
                <a:cs typeface="Arial" charset="0"/>
              </a:defRPr>
            </a:lvl2pPr>
            <a:lvl3pPr marL="1238216" indent="-247643" eaLnBrk="0" hangingPunct="0">
              <a:defRPr>
                <a:solidFill>
                  <a:schemeClr val="tx1"/>
                </a:solidFill>
                <a:latin typeface="Arial" charset="0"/>
                <a:cs typeface="Arial" charset="0"/>
              </a:defRPr>
            </a:lvl3pPr>
            <a:lvl4pPr marL="1733504" indent="-247643" eaLnBrk="0" hangingPunct="0">
              <a:defRPr>
                <a:solidFill>
                  <a:schemeClr val="tx1"/>
                </a:solidFill>
                <a:latin typeface="Arial" charset="0"/>
                <a:cs typeface="Arial" charset="0"/>
              </a:defRPr>
            </a:lvl4pPr>
            <a:lvl5pPr marL="2228790" indent="-247643" eaLnBrk="0" hangingPunct="0">
              <a:defRPr>
                <a:solidFill>
                  <a:schemeClr val="tx1"/>
                </a:solidFill>
                <a:latin typeface="Arial" charset="0"/>
                <a:cs typeface="Arial" charset="0"/>
              </a:defRPr>
            </a:lvl5pPr>
            <a:lvl6pPr marL="2724077" indent="-247643" eaLnBrk="0" fontAlgn="base" hangingPunct="0">
              <a:spcBef>
                <a:spcPct val="0"/>
              </a:spcBef>
              <a:spcAft>
                <a:spcPct val="0"/>
              </a:spcAft>
              <a:defRPr>
                <a:solidFill>
                  <a:schemeClr val="tx1"/>
                </a:solidFill>
                <a:latin typeface="Arial" charset="0"/>
                <a:cs typeface="Arial" charset="0"/>
              </a:defRPr>
            </a:lvl6pPr>
            <a:lvl7pPr marL="3219363" indent="-247643" eaLnBrk="0" fontAlgn="base" hangingPunct="0">
              <a:spcBef>
                <a:spcPct val="0"/>
              </a:spcBef>
              <a:spcAft>
                <a:spcPct val="0"/>
              </a:spcAft>
              <a:defRPr>
                <a:solidFill>
                  <a:schemeClr val="tx1"/>
                </a:solidFill>
                <a:latin typeface="Arial" charset="0"/>
                <a:cs typeface="Arial" charset="0"/>
              </a:defRPr>
            </a:lvl7pPr>
            <a:lvl8pPr marL="3714650" indent="-247643" eaLnBrk="0" fontAlgn="base" hangingPunct="0">
              <a:spcBef>
                <a:spcPct val="0"/>
              </a:spcBef>
              <a:spcAft>
                <a:spcPct val="0"/>
              </a:spcAft>
              <a:defRPr>
                <a:solidFill>
                  <a:schemeClr val="tx1"/>
                </a:solidFill>
                <a:latin typeface="Arial" charset="0"/>
                <a:cs typeface="Arial" charset="0"/>
              </a:defRPr>
            </a:lvl8pPr>
            <a:lvl9pPr marL="4209937" indent="-247643" eaLnBrk="0" fontAlgn="base" hangingPunct="0">
              <a:spcBef>
                <a:spcPct val="0"/>
              </a:spcBef>
              <a:spcAft>
                <a:spcPct val="0"/>
              </a:spcAft>
              <a:defRPr>
                <a:solidFill>
                  <a:schemeClr val="tx1"/>
                </a:solidFill>
                <a:latin typeface="Arial" charset="0"/>
                <a:cs typeface="Arial" charset="0"/>
              </a:defRPr>
            </a:lvl9pPr>
          </a:lstStyle>
          <a:p>
            <a:pPr eaLnBrk="1" hangingPunct="1"/>
            <a:fld id="{8ACB7C9E-1DB3-4D8B-BA4C-5D91BEF2F858}" type="slidenum">
              <a:rPr lang="it-IT" smtClean="0"/>
              <a:pPr eaLnBrk="1" hangingPunct="1"/>
              <a:t>21</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BFE19C06-C4BB-42F4-B353-7376FBA66064}" type="slidenum">
              <a:rPr lang="it-IT"/>
              <a:pPr>
                <a:defRPr/>
              </a:pPr>
              <a:t>‹N›</a:t>
            </a:fld>
            <a:endParaRPr lang="it-IT"/>
          </a:p>
        </p:txBody>
      </p:sp>
    </p:spTree>
    <p:extLst>
      <p:ext uri="{BB962C8B-B14F-4D97-AF65-F5344CB8AC3E}">
        <p14:creationId xmlns:p14="http://schemas.microsoft.com/office/powerpoint/2010/main" val="1377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1158D6E3-4F0E-415D-8B3F-F5B5008D8E3E}" type="slidenum">
              <a:rPr lang="it-IT"/>
              <a:pPr>
                <a:defRPr/>
              </a:pPr>
              <a:t>‹N›</a:t>
            </a:fld>
            <a:endParaRPr lang="it-IT"/>
          </a:p>
        </p:txBody>
      </p:sp>
    </p:spTree>
    <p:extLst>
      <p:ext uri="{BB962C8B-B14F-4D97-AF65-F5344CB8AC3E}">
        <p14:creationId xmlns:p14="http://schemas.microsoft.com/office/powerpoint/2010/main" val="23477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617E8C02-5616-4FEC-A1B7-21A412AC042D}" type="slidenum">
              <a:rPr lang="it-IT"/>
              <a:pPr>
                <a:defRPr/>
              </a:pPr>
              <a:t>‹N›</a:t>
            </a:fld>
            <a:endParaRPr lang="it-IT"/>
          </a:p>
        </p:txBody>
      </p:sp>
    </p:spTree>
    <p:extLst>
      <p:ext uri="{BB962C8B-B14F-4D97-AF65-F5344CB8AC3E}">
        <p14:creationId xmlns:p14="http://schemas.microsoft.com/office/powerpoint/2010/main" val="410477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B3D7D-30AC-4443-B3FF-A7CD7549F0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4824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0F63B3-0A0D-496C-ACC9-995F2640793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3953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94B57B-817B-4F1B-91DD-9C1D0D7505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48048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E0F2D9-BFC5-49FA-9D76-7ED2081903C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4355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CEFB47-81EC-4FF6-9F01-953A72CBFFB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4523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0DD912-8473-488C-97C6-605961FD10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7451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141D6E-2BCF-48BF-8EBE-BD38F3B28E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9229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E50486-0B3B-44AB-8F53-C8816954093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5468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19170451-C7D5-4825-9C51-C572D9669A00}" type="slidenum">
              <a:rPr lang="it-IT"/>
              <a:pPr>
                <a:defRPr/>
              </a:pPr>
              <a:t>‹N›</a:t>
            </a:fld>
            <a:endParaRPr lang="it-IT"/>
          </a:p>
        </p:txBody>
      </p:sp>
    </p:spTree>
    <p:extLst>
      <p:ext uri="{BB962C8B-B14F-4D97-AF65-F5344CB8AC3E}">
        <p14:creationId xmlns:p14="http://schemas.microsoft.com/office/powerpoint/2010/main" val="23551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C36D2B-C621-4637-9320-1B41B05890F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01213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89F35C-B6A6-49AB-9864-01806B996B8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7940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382839-EBEA-4189-817E-609763DA3EB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65414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BFE19C06-C4BB-42F4-B353-7376FBA6606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88754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19170451-C7D5-4825-9C51-C572D9669A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0379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9ED4D3B3-488E-4200-AE94-E012342908D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92930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1BD56BB9-5B37-466F-93AD-944526F709C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6266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9" name="Rectangle 6"/>
          <p:cNvSpPr>
            <a:spLocks noGrp="1" noChangeArrowheads="1"/>
          </p:cNvSpPr>
          <p:nvPr>
            <p:ph type="sldNum" sz="quarter" idx="12"/>
          </p:nvPr>
        </p:nvSpPr>
        <p:spPr>
          <a:ln/>
        </p:spPr>
        <p:txBody>
          <a:bodyPr/>
          <a:lstStyle>
            <a:lvl1pPr>
              <a:defRPr/>
            </a:lvl1pPr>
          </a:lstStyle>
          <a:p>
            <a:pPr>
              <a:defRPr/>
            </a:pPr>
            <a:fld id="{F772C2A5-A1BB-45CD-A8D5-CBEB7BB9DB9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0407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5" name="Rectangle 6"/>
          <p:cNvSpPr>
            <a:spLocks noGrp="1" noChangeArrowheads="1"/>
          </p:cNvSpPr>
          <p:nvPr>
            <p:ph type="sldNum" sz="quarter" idx="12"/>
          </p:nvPr>
        </p:nvSpPr>
        <p:spPr>
          <a:ln/>
        </p:spPr>
        <p:txBody>
          <a:bodyPr/>
          <a:lstStyle>
            <a:lvl1pPr>
              <a:defRPr/>
            </a:lvl1pPr>
          </a:lstStyle>
          <a:p>
            <a:pPr>
              <a:defRPr/>
            </a:pPr>
            <a:fld id="{6106F959-A88C-4A9A-8C3E-A925332856A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933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4" name="Rectangle 6"/>
          <p:cNvSpPr>
            <a:spLocks noGrp="1" noChangeArrowheads="1"/>
          </p:cNvSpPr>
          <p:nvPr>
            <p:ph type="sldNum" sz="quarter" idx="12"/>
          </p:nvPr>
        </p:nvSpPr>
        <p:spPr>
          <a:ln/>
        </p:spPr>
        <p:txBody>
          <a:bodyPr/>
          <a:lstStyle>
            <a:lvl1pPr>
              <a:defRPr/>
            </a:lvl1pPr>
          </a:lstStyle>
          <a:p>
            <a:pPr>
              <a:defRPr/>
            </a:pPr>
            <a:fld id="{0766B027-6B88-45F3-B483-5CB0E8CA303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7169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9ED4D3B3-488E-4200-AE94-E012342908DF}" type="slidenum">
              <a:rPr lang="it-IT"/>
              <a:pPr>
                <a:defRPr/>
              </a:pPr>
              <a:t>‹N›</a:t>
            </a:fld>
            <a:endParaRPr lang="it-IT"/>
          </a:p>
        </p:txBody>
      </p:sp>
    </p:spTree>
    <p:extLst>
      <p:ext uri="{BB962C8B-B14F-4D97-AF65-F5344CB8AC3E}">
        <p14:creationId xmlns:p14="http://schemas.microsoft.com/office/powerpoint/2010/main" val="199476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88D76747-69AC-47C5-A7A8-3A7DD38DB2B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6105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4501A14E-B044-4A7A-AEE2-B842B01116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947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1158D6E3-4F0E-415D-8B3F-F5B5008D8E3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703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solidFill>
                  <a:srgbClr val="000000"/>
                </a:solidFill>
              </a:rPr>
              <a:t>Cooperazione Territoriale Europea</a:t>
            </a:r>
          </a:p>
        </p:txBody>
      </p:sp>
      <p:sp>
        <p:nvSpPr>
          <p:cNvPr id="6" name="Rectangle 6"/>
          <p:cNvSpPr>
            <a:spLocks noGrp="1" noChangeArrowheads="1"/>
          </p:cNvSpPr>
          <p:nvPr>
            <p:ph type="sldNum" sz="quarter" idx="12"/>
          </p:nvPr>
        </p:nvSpPr>
        <p:spPr>
          <a:ln/>
        </p:spPr>
        <p:txBody>
          <a:bodyPr/>
          <a:lstStyle>
            <a:lvl1pPr>
              <a:defRPr/>
            </a:lvl1pPr>
          </a:lstStyle>
          <a:p>
            <a:pPr>
              <a:defRPr/>
            </a:pPr>
            <a:fld id="{617E8C02-5616-4FEC-A1B7-21A412AC042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15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1BD56BB9-5B37-466F-93AD-944526F709C3}" type="slidenum">
              <a:rPr lang="it-IT"/>
              <a:pPr>
                <a:defRPr/>
              </a:pPr>
              <a:t>‹N›</a:t>
            </a:fld>
            <a:endParaRPr lang="it-IT"/>
          </a:p>
        </p:txBody>
      </p:sp>
    </p:spTree>
    <p:extLst>
      <p:ext uri="{BB962C8B-B14F-4D97-AF65-F5344CB8AC3E}">
        <p14:creationId xmlns:p14="http://schemas.microsoft.com/office/powerpoint/2010/main" val="8054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9" name="Rectangle 6"/>
          <p:cNvSpPr>
            <a:spLocks noGrp="1" noChangeArrowheads="1"/>
          </p:cNvSpPr>
          <p:nvPr>
            <p:ph type="sldNum" sz="quarter" idx="12"/>
          </p:nvPr>
        </p:nvSpPr>
        <p:spPr>
          <a:ln/>
        </p:spPr>
        <p:txBody>
          <a:bodyPr/>
          <a:lstStyle>
            <a:lvl1pPr>
              <a:defRPr/>
            </a:lvl1pPr>
          </a:lstStyle>
          <a:p>
            <a:pPr>
              <a:defRPr/>
            </a:pPr>
            <a:fld id="{F772C2A5-A1BB-45CD-A8D5-CBEB7BB9DB90}" type="slidenum">
              <a:rPr lang="it-IT"/>
              <a:pPr>
                <a:defRPr/>
              </a:pPr>
              <a:t>‹N›</a:t>
            </a:fld>
            <a:endParaRPr lang="it-IT"/>
          </a:p>
        </p:txBody>
      </p:sp>
    </p:spTree>
    <p:extLst>
      <p:ext uri="{BB962C8B-B14F-4D97-AF65-F5344CB8AC3E}">
        <p14:creationId xmlns:p14="http://schemas.microsoft.com/office/powerpoint/2010/main" val="32226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5" name="Rectangle 6"/>
          <p:cNvSpPr>
            <a:spLocks noGrp="1" noChangeArrowheads="1"/>
          </p:cNvSpPr>
          <p:nvPr>
            <p:ph type="sldNum" sz="quarter" idx="12"/>
          </p:nvPr>
        </p:nvSpPr>
        <p:spPr>
          <a:ln/>
        </p:spPr>
        <p:txBody>
          <a:bodyPr/>
          <a:lstStyle>
            <a:lvl1pPr>
              <a:defRPr/>
            </a:lvl1pPr>
          </a:lstStyle>
          <a:p>
            <a:pPr>
              <a:defRPr/>
            </a:pPr>
            <a:fld id="{6106F959-A88C-4A9A-8C3E-A925332856AF}" type="slidenum">
              <a:rPr lang="it-IT"/>
              <a:pPr>
                <a:defRPr/>
              </a:pPr>
              <a:t>‹N›</a:t>
            </a:fld>
            <a:endParaRPr lang="it-IT"/>
          </a:p>
        </p:txBody>
      </p:sp>
    </p:spTree>
    <p:extLst>
      <p:ext uri="{BB962C8B-B14F-4D97-AF65-F5344CB8AC3E}">
        <p14:creationId xmlns:p14="http://schemas.microsoft.com/office/powerpoint/2010/main" val="25034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4" name="Rectangle 6"/>
          <p:cNvSpPr>
            <a:spLocks noGrp="1" noChangeArrowheads="1"/>
          </p:cNvSpPr>
          <p:nvPr>
            <p:ph type="sldNum" sz="quarter" idx="12"/>
          </p:nvPr>
        </p:nvSpPr>
        <p:spPr>
          <a:ln/>
        </p:spPr>
        <p:txBody>
          <a:bodyPr/>
          <a:lstStyle>
            <a:lvl1pPr>
              <a:defRPr/>
            </a:lvl1pPr>
          </a:lstStyle>
          <a:p>
            <a:pPr>
              <a:defRPr/>
            </a:pPr>
            <a:fld id="{0766B027-6B88-45F3-B483-5CB0E8CA303B}" type="slidenum">
              <a:rPr lang="it-IT"/>
              <a:pPr>
                <a:defRPr/>
              </a:pPr>
              <a:t>‹N›</a:t>
            </a:fld>
            <a:endParaRPr lang="it-IT"/>
          </a:p>
        </p:txBody>
      </p:sp>
    </p:spTree>
    <p:extLst>
      <p:ext uri="{BB962C8B-B14F-4D97-AF65-F5344CB8AC3E}">
        <p14:creationId xmlns:p14="http://schemas.microsoft.com/office/powerpoint/2010/main" val="179377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88D76747-69AC-47C5-A7A8-3A7DD38DB2B9}" type="slidenum">
              <a:rPr lang="it-IT"/>
              <a:pPr>
                <a:defRPr/>
              </a:pPr>
              <a:t>‹N›</a:t>
            </a:fld>
            <a:endParaRPr lang="it-IT"/>
          </a:p>
        </p:txBody>
      </p:sp>
    </p:spTree>
    <p:extLst>
      <p:ext uri="{BB962C8B-B14F-4D97-AF65-F5344CB8AC3E}">
        <p14:creationId xmlns:p14="http://schemas.microsoft.com/office/powerpoint/2010/main" val="146311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Cooperazione Territoriale Europea</a:t>
            </a:r>
          </a:p>
        </p:txBody>
      </p:sp>
      <p:sp>
        <p:nvSpPr>
          <p:cNvPr id="7" name="Rectangle 6"/>
          <p:cNvSpPr>
            <a:spLocks noGrp="1" noChangeArrowheads="1"/>
          </p:cNvSpPr>
          <p:nvPr>
            <p:ph type="sldNum" sz="quarter" idx="12"/>
          </p:nvPr>
        </p:nvSpPr>
        <p:spPr>
          <a:ln/>
        </p:spPr>
        <p:txBody>
          <a:bodyPr/>
          <a:lstStyle>
            <a:lvl1pPr>
              <a:defRPr/>
            </a:lvl1pPr>
          </a:lstStyle>
          <a:p>
            <a:pPr>
              <a:defRPr/>
            </a:pPr>
            <a:fld id="{4501A14E-B044-4A7A-AEE2-B842B0111600}" type="slidenum">
              <a:rPr lang="it-IT"/>
              <a:pPr>
                <a:defRPr/>
              </a:pPr>
              <a:t>‹N›</a:t>
            </a:fld>
            <a:endParaRPr lang="it-IT"/>
          </a:p>
        </p:txBody>
      </p:sp>
    </p:spTree>
    <p:extLst>
      <p:ext uri="{BB962C8B-B14F-4D97-AF65-F5344CB8AC3E}">
        <p14:creationId xmlns:p14="http://schemas.microsoft.com/office/powerpoint/2010/main" val="184757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it-IT"/>
              <a:t>Cooperazione Territoriale Europea</a:t>
            </a: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7BC2A3-B93E-4D2E-B206-53484537D0C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B19A35C0-ACC7-41DC-945D-B2C600777C8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877254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it-IT">
                <a:solidFill>
                  <a:srgbClr val="000000"/>
                </a:solidFill>
              </a:rPr>
              <a:t>Cooperazione Territoriale Europea</a:t>
            </a: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7BC2A3-B93E-4D2E-B206-53484537D0C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6839136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4663"/>
            <a:ext cx="9144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161927" y="838200"/>
            <a:ext cx="8829675" cy="2310505"/>
          </a:xfrm>
          <a:prstGeom prst="rect">
            <a:avLst/>
          </a:prstGeom>
          <a:noFill/>
          <a:ln w="9525">
            <a:noFill/>
            <a:round/>
            <a:headEnd/>
            <a:tailEnd/>
          </a:ln>
          <a:effectLst/>
        </p:spPr>
        <p:txBody>
          <a:bodyPr lIns="90000" tIns="46800" rIns="90000" bIns="46800">
            <a:spAutoFit/>
          </a:bodyPr>
          <a:lstStyle/>
          <a:p>
            <a:pPr algn="ctr">
              <a:buClr>
                <a:srgbClr val="4D4D4D"/>
              </a:buClr>
              <a:buFont typeface="Century Gothic"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400" dirty="0">
              <a:solidFill>
                <a:srgbClr val="FFC000"/>
              </a:solidFill>
              <a:effectLst>
                <a:outerShdw blurRad="38100" dist="38100" dir="2700000" algn="tl">
                  <a:srgbClr val="000000"/>
                </a:outerShdw>
              </a:effectLst>
              <a:latin typeface="Century Gothic" pitchFamily="32" charset="0"/>
            </a:endParaRPr>
          </a:p>
          <a:p>
            <a:pPr algn="ctr">
              <a:buClr>
                <a:srgbClr val="4D4D4D"/>
              </a:buClr>
              <a:buFont typeface="Century Gothic"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b="1" dirty="0" err="1" smtClean="0">
                <a:solidFill>
                  <a:srgbClr val="FFC000"/>
                </a:solidFill>
                <a:effectLst>
                  <a:outerShdw blurRad="38100" dist="38100" dir="2700000" algn="tl">
                    <a:srgbClr val="000000"/>
                  </a:outerShdw>
                </a:effectLst>
                <a:latin typeface="Century Gothic" pitchFamily="32" charset="0"/>
              </a:rPr>
              <a:t>European</a:t>
            </a:r>
            <a:r>
              <a:rPr lang="it-IT" sz="2400" b="1" dirty="0" smtClean="0">
                <a:solidFill>
                  <a:srgbClr val="FFC000"/>
                </a:solidFill>
                <a:effectLst>
                  <a:outerShdw blurRad="38100" dist="38100" dir="2700000" algn="tl">
                    <a:srgbClr val="000000"/>
                  </a:outerShdw>
                </a:effectLst>
                <a:latin typeface="Century Gothic" pitchFamily="32" charset="0"/>
              </a:rPr>
              <a:t> gateway </a:t>
            </a:r>
            <a:r>
              <a:rPr lang="it-IT" sz="2400" b="1" dirty="0" err="1" smtClean="0">
                <a:solidFill>
                  <a:srgbClr val="FFC000"/>
                </a:solidFill>
                <a:effectLst>
                  <a:outerShdw blurRad="38100" dist="38100" dir="2700000" algn="tl">
                    <a:srgbClr val="000000"/>
                  </a:outerShdw>
                </a:effectLst>
                <a:latin typeface="Century Gothic" pitchFamily="32" charset="0"/>
              </a:rPr>
              <a:t>cities</a:t>
            </a:r>
            <a:r>
              <a:rPr lang="it-IT" sz="2400" b="1" dirty="0" smtClean="0">
                <a:solidFill>
                  <a:srgbClr val="FFC000"/>
                </a:solidFill>
                <a:effectLst>
                  <a:outerShdw blurRad="38100" dist="38100" dir="2700000" algn="tl">
                    <a:srgbClr val="000000"/>
                  </a:outerShdw>
                </a:effectLst>
                <a:latin typeface="Century Gothic" pitchFamily="32" charset="0"/>
              </a:rPr>
              <a:t> and </a:t>
            </a:r>
            <a:r>
              <a:rPr lang="it-IT" sz="2400" b="1" dirty="0" err="1" smtClean="0">
                <a:solidFill>
                  <a:srgbClr val="FFC000"/>
                </a:solidFill>
                <a:effectLst>
                  <a:outerShdw blurRad="38100" dist="38100" dir="2700000" algn="tl">
                    <a:srgbClr val="000000"/>
                  </a:outerShdw>
                </a:effectLst>
                <a:latin typeface="Century Gothic" pitchFamily="32" charset="0"/>
              </a:rPr>
              <a:t>regions</a:t>
            </a:r>
            <a:endParaRPr lang="it-IT" sz="2400" b="1" dirty="0" smtClean="0">
              <a:solidFill>
                <a:srgbClr val="FFC000"/>
              </a:solidFill>
              <a:effectLst>
                <a:outerShdw blurRad="38100" dist="38100" dir="2700000" algn="tl">
                  <a:srgbClr val="000000"/>
                </a:outerShdw>
              </a:effectLst>
              <a:latin typeface="Century Gothic" pitchFamily="32" charset="0"/>
            </a:endParaRPr>
          </a:p>
          <a:p>
            <a:pPr algn="ctr">
              <a:buClr>
                <a:srgbClr val="4D4D4D"/>
              </a:buClr>
              <a:buFont typeface="Century Gothic"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b="1" dirty="0" smtClean="0">
                <a:solidFill>
                  <a:srgbClr val="FFC000"/>
                </a:solidFill>
                <a:effectLst>
                  <a:outerShdw blurRad="38100" dist="38100" dir="2700000" algn="tl">
                    <a:srgbClr val="000000"/>
                  </a:outerShdw>
                </a:effectLst>
                <a:latin typeface="Century Gothic" pitchFamily="32" charset="0"/>
              </a:rPr>
              <a:t>New </a:t>
            </a:r>
            <a:r>
              <a:rPr lang="it-IT" sz="2400" b="1" dirty="0" err="1" smtClean="0">
                <a:solidFill>
                  <a:srgbClr val="FFC000"/>
                </a:solidFill>
                <a:effectLst>
                  <a:outerShdw blurRad="38100" dist="38100" dir="2700000" algn="tl">
                    <a:srgbClr val="000000"/>
                  </a:outerShdw>
                </a:effectLst>
                <a:latin typeface="Century Gothic" pitchFamily="32" charset="0"/>
              </a:rPr>
              <a:t>evidence</a:t>
            </a:r>
            <a:r>
              <a:rPr lang="it-IT" sz="2400" b="1" dirty="0" smtClean="0">
                <a:solidFill>
                  <a:srgbClr val="FFC000"/>
                </a:solidFill>
                <a:effectLst>
                  <a:outerShdw blurRad="38100" dist="38100" dir="2700000" algn="tl">
                    <a:srgbClr val="000000"/>
                  </a:outerShdw>
                </a:effectLst>
                <a:latin typeface="Century Gothic" pitchFamily="32" charset="0"/>
              </a:rPr>
              <a:t> on </a:t>
            </a:r>
            <a:r>
              <a:rPr lang="it-IT" sz="2400" b="1" dirty="0" err="1" smtClean="0">
                <a:solidFill>
                  <a:srgbClr val="FFC000"/>
                </a:solidFill>
                <a:effectLst>
                  <a:outerShdw blurRad="38100" dist="38100" dir="2700000" algn="tl">
                    <a:srgbClr val="000000"/>
                  </a:outerShdw>
                </a:effectLst>
                <a:latin typeface="Century Gothic" pitchFamily="32" charset="0"/>
              </a:rPr>
              <a:t>different</a:t>
            </a:r>
            <a:r>
              <a:rPr lang="it-IT" sz="2400" b="1" dirty="0" smtClean="0">
                <a:solidFill>
                  <a:srgbClr val="FFC000"/>
                </a:solidFill>
                <a:effectLst>
                  <a:outerShdw blurRad="38100" dist="38100" dir="2700000" algn="tl">
                    <a:srgbClr val="000000"/>
                  </a:outerShdw>
                </a:effectLst>
                <a:latin typeface="Century Gothic" pitchFamily="32" charset="0"/>
              </a:rPr>
              <a:t> </a:t>
            </a:r>
            <a:r>
              <a:rPr lang="it-IT" sz="2400" b="1" dirty="0" err="1" smtClean="0">
                <a:solidFill>
                  <a:srgbClr val="FFC000"/>
                </a:solidFill>
                <a:effectLst>
                  <a:outerShdw blurRad="38100" dist="38100" dir="2700000" algn="tl">
                    <a:srgbClr val="000000"/>
                  </a:outerShdw>
                </a:effectLst>
                <a:latin typeface="Century Gothic" pitchFamily="32" charset="0"/>
              </a:rPr>
              <a:t>types</a:t>
            </a:r>
            <a:r>
              <a:rPr lang="it-IT" sz="2400" b="1" dirty="0" smtClean="0">
                <a:solidFill>
                  <a:srgbClr val="FFC000"/>
                </a:solidFill>
                <a:effectLst>
                  <a:outerShdw blurRad="38100" dist="38100" dir="2700000" algn="tl">
                    <a:srgbClr val="000000"/>
                  </a:outerShdw>
                </a:effectLst>
                <a:latin typeface="Century Gothic" pitchFamily="32" charset="0"/>
              </a:rPr>
              <a:t> of </a:t>
            </a:r>
            <a:r>
              <a:rPr lang="it-IT" sz="2400" b="1" dirty="0" err="1" smtClean="0">
                <a:solidFill>
                  <a:srgbClr val="FFC000"/>
                </a:solidFill>
                <a:effectLst>
                  <a:outerShdw blurRad="38100" dist="38100" dir="2700000" algn="tl">
                    <a:srgbClr val="000000"/>
                  </a:outerShdw>
                </a:effectLst>
                <a:latin typeface="Century Gothic" pitchFamily="32" charset="0"/>
              </a:rPr>
              <a:t>gateways</a:t>
            </a:r>
            <a:r>
              <a:rPr lang="it-IT" sz="2400" b="1" dirty="0" smtClean="0">
                <a:solidFill>
                  <a:srgbClr val="FFC000"/>
                </a:solidFill>
                <a:effectLst>
                  <a:outerShdw blurRad="38100" dist="38100" dir="2700000" algn="tl">
                    <a:srgbClr val="000000"/>
                  </a:outerShdw>
                </a:effectLst>
                <a:latin typeface="Century Gothic" pitchFamily="32" charset="0"/>
              </a:rPr>
              <a:t> and </a:t>
            </a:r>
            <a:r>
              <a:rPr lang="it-IT" sz="2400" b="1" dirty="0" err="1" smtClean="0">
                <a:solidFill>
                  <a:srgbClr val="FFC000"/>
                </a:solidFill>
                <a:effectLst>
                  <a:outerShdw blurRad="38100" dist="38100" dir="2700000" algn="tl">
                    <a:srgbClr val="000000"/>
                  </a:outerShdw>
                </a:effectLst>
                <a:latin typeface="Century Gothic" pitchFamily="32" charset="0"/>
              </a:rPr>
              <a:t>their</a:t>
            </a:r>
            <a:r>
              <a:rPr lang="it-IT" sz="2400" b="1" dirty="0" smtClean="0">
                <a:solidFill>
                  <a:srgbClr val="FFC000"/>
                </a:solidFill>
                <a:effectLst>
                  <a:outerShdw blurRad="38100" dist="38100" dir="2700000" algn="tl">
                    <a:srgbClr val="000000"/>
                  </a:outerShdw>
                </a:effectLst>
                <a:latin typeface="Century Gothic" pitchFamily="32" charset="0"/>
              </a:rPr>
              <a:t> future </a:t>
            </a:r>
            <a:r>
              <a:rPr lang="it-IT" sz="2400" b="1" dirty="0" err="1" smtClean="0">
                <a:solidFill>
                  <a:srgbClr val="FFC000"/>
                </a:solidFill>
                <a:effectLst>
                  <a:outerShdw blurRad="38100" dist="38100" dir="2700000" algn="tl">
                    <a:srgbClr val="000000"/>
                  </a:outerShdw>
                </a:effectLst>
                <a:latin typeface="Century Gothic" pitchFamily="32" charset="0"/>
              </a:rPr>
              <a:t>role</a:t>
            </a:r>
            <a:endParaRPr lang="it-IT" sz="2400" b="1" dirty="0" smtClean="0">
              <a:solidFill>
                <a:srgbClr val="FFC000"/>
              </a:solidFill>
              <a:effectLst>
                <a:outerShdw blurRad="38100" dist="38100" dir="2700000" algn="tl">
                  <a:srgbClr val="000000"/>
                </a:outerShdw>
              </a:effectLst>
              <a:latin typeface="Century Gothic" pitchFamily="32" charset="0"/>
            </a:endParaRPr>
          </a:p>
          <a:p>
            <a:pPr algn="ctr">
              <a:buClr>
                <a:srgbClr val="4D4D4D"/>
              </a:buClr>
              <a:buFont typeface="Century Gothic"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b="1" dirty="0" smtClean="0">
                <a:solidFill>
                  <a:srgbClr val="FFC000"/>
                </a:solidFill>
                <a:effectLst>
                  <a:outerShdw blurRad="38100" dist="38100" dir="2700000" algn="tl">
                    <a:srgbClr val="000000"/>
                  </a:outerShdw>
                </a:effectLst>
                <a:latin typeface="Century Gothic" pitchFamily="32" charset="0"/>
              </a:rPr>
              <a:t>ESPON workshop</a:t>
            </a:r>
          </a:p>
          <a:p>
            <a:pPr algn="ctr">
              <a:buClr>
                <a:srgbClr val="4D4D4D"/>
              </a:buClr>
              <a:buFont typeface="Century Gothic"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b="1" dirty="0" err="1" smtClean="0">
                <a:solidFill>
                  <a:srgbClr val="FFC000"/>
                </a:solidFill>
                <a:effectLst>
                  <a:outerShdw blurRad="38100" dist="38100" dir="2700000" algn="tl">
                    <a:srgbClr val="000000"/>
                  </a:outerShdw>
                </a:effectLst>
                <a:latin typeface="Century Gothic" pitchFamily="32" charset="0"/>
              </a:rPr>
              <a:t>Brussels</a:t>
            </a:r>
            <a:r>
              <a:rPr lang="it-IT" sz="2400" b="1" dirty="0" smtClean="0">
                <a:solidFill>
                  <a:srgbClr val="FFC000"/>
                </a:solidFill>
                <a:effectLst>
                  <a:outerShdw blurRad="38100" dist="38100" dir="2700000" algn="tl">
                    <a:srgbClr val="000000"/>
                  </a:outerShdw>
                </a:effectLst>
                <a:latin typeface="Century Gothic" pitchFamily="32" charset="0"/>
              </a:rPr>
              <a:t>, </a:t>
            </a:r>
            <a:r>
              <a:rPr lang="it-IT" sz="2400" b="1" dirty="0" err="1" smtClean="0">
                <a:solidFill>
                  <a:srgbClr val="FFC000"/>
                </a:solidFill>
                <a:effectLst>
                  <a:outerShdw blurRad="38100" dist="38100" dir="2700000" algn="tl">
                    <a:srgbClr val="000000"/>
                  </a:outerShdw>
                </a:effectLst>
                <a:latin typeface="Century Gothic" pitchFamily="32" charset="0"/>
              </a:rPr>
              <a:t>November</a:t>
            </a:r>
            <a:r>
              <a:rPr lang="it-IT" sz="2400" b="1" dirty="0" smtClean="0">
                <a:solidFill>
                  <a:srgbClr val="FFC000"/>
                </a:solidFill>
                <a:effectLst>
                  <a:outerShdw blurRad="38100" dist="38100" dir="2700000" algn="tl">
                    <a:srgbClr val="000000"/>
                  </a:outerShdw>
                </a:effectLst>
                <a:latin typeface="Century Gothic" pitchFamily="32" charset="0"/>
              </a:rPr>
              <a:t> 27</a:t>
            </a:r>
            <a:r>
              <a:rPr lang="it-IT" sz="2400" b="1" baseline="30000" dirty="0" smtClean="0">
                <a:solidFill>
                  <a:srgbClr val="FFC000"/>
                </a:solidFill>
                <a:effectLst>
                  <a:outerShdw blurRad="38100" dist="38100" dir="2700000" algn="tl">
                    <a:srgbClr val="000000"/>
                  </a:outerShdw>
                </a:effectLst>
                <a:latin typeface="Century Gothic" pitchFamily="32" charset="0"/>
              </a:rPr>
              <a:t>th</a:t>
            </a:r>
            <a:r>
              <a:rPr lang="it-IT" sz="2400" b="1" dirty="0" smtClean="0">
                <a:solidFill>
                  <a:srgbClr val="FFC000"/>
                </a:solidFill>
                <a:effectLst>
                  <a:outerShdw blurRad="38100" dist="38100" dir="2700000" algn="tl">
                    <a:srgbClr val="000000"/>
                  </a:outerShdw>
                </a:effectLst>
                <a:latin typeface="Century Gothic" pitchFamily="32" charset="0"/>
              </a:rPr>
              <a:t>, 2013</a:t>
            </a:r>
            <a:endParaRPr lang="it-IT" sz="2400" b="1" dirty="0">
              <a:solidFill>
                <a:srgbClr val="FFC000"/>
              </a:solidFill>
              <a:effectLst>
                <a:outerShdw blurRad="38100" dist="38100" dir="2700000" algn="tl">
                  <a:srgbClr val="000000"/>
                </a:outerShdw>
              </a:effectLst>
              <a:latin typeface="Century Gothic" pitchFamily="32" charset="0"/>
            </a:endParaRPr>
          </a:p>
        </p:txBody>
      </p:sp>
      <p:sp>
        <p:nvSpPr>
          <p:cNvPr id="5" name="Text Box 1"/>
          <p:cNvSpPr txBox="1">
            <a:spLocks noChangeArrowheads="1"/>
          </p:cNvSpPr>
          <p:nvPr/>
        </p:nvSpPr>
        <p:spPr bwMode="auto">
          <a:xfrm>
            <a:off x="161927" y="4191000"/>
            <a:ext cx="8829675" cy="1295400"/>
          </a:xfrm>
          <a:prstGeom prst="rect">
            <a:avLst/>
          </a:prstGeom>
          <a:noFill/>
          <a:ln w="9525">
            <a:noFill/>
            <a:round/>
            <a:headEnd/>
            <a:tailEnd/>
          </a:ln>
          <a:effectLst/>
        </p:spPr>
        <p:txBody>
          <a:bodyPr lIns="90000" tIns="46800" rIns="90000" bIns="46800"/>
          <a:lstStyle/>
          <a:p>
            <a:pPr marL="338138" indent="-338138" algn="ctr">
              <a:lnSpc>
                <a:spcPct val="90000"/>
              </a:lnSpc>
              <a:spcBef>
                <a:spcPts val="1200"/>
              </a:spcBef>
              <a:buClr>
                <a:srgbClr val="FFFFFF"/>
              </a:buClr>
              <a:buFont typeface="Century Gothic"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000" b="1" dirty="0">
                <a:solidFill>
                  <a:srgbClr val="FFFFFF"/>
                </a:solidFill>
                <a:effectLst>
                  <a:outerShdw blurRad="38100" dist="38100" dir="2700000" algn="tl">
                    <a:srgbClr val="000000"/>
                  </a:outerShdw>
                </a:effectLst>
                <a:latin typeface="Century Gothic" pitchFamily="32" charset="0"/>
              </a:rPr>
              <a:t>Adriana May</a:t>
            </a:r>
          </a:p>
          <a:p>
            <a:pPr marL="338138" indent="-338138" algn="ctr">
              <a:lnSpc>
                <a:spcPct val="90000"/>
              </a:lnSpc>
              <a:spcBef>
                <a:spcPts val="650"/>
              </a:spcBef>
              <a:buClr>
                <a:srgbClr val="FFFFFF"/>
              </a:buClr>
              <a:buFont typeface="Century Gothic"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500" b="1" dirty="0" smtClean="0">
                <a:solidFill>
                  <a:srgbClr val="FFFFFF"/>
                </a:solidFill>
                <a:effectLst>
                  <a:outerShdw blurRad="38100" dist="38100" dir="2700000" algn="tl">
                    <a:srgbClr val="000000"/>
                  </a:outerShdw>
                </a:effectLst>
                <a:latin typeface="Century Gothic" pitchFamily="32" charset="0"/>
              </a:rPr>
              <a:t>Head of </a:t>
            </a:r>
            <a:r>
              <a:rPr lang="it-IT" sz="1500" b="1" dirty="0" err="1" smtClean="0">
                <a:solidFill>
                  <a:srgbClr val="FFFFFF"/>
                </a:solidFill>
                <a:effectLst>
                  <a:outerShdw blurRad="38100" dist="38100" dir="2700000" algn="tl">
                    <a:srgbClr val="000000"/>
                  </a:outerShdw>
                </a:effectLst>
                <a:latin typeface="Century Gothic" pitchFamily="32" charset="0"/>
              </a:rPr>
              <a:t>territorial</a:t>
            </a:r>
            <a:r>
              <a:rPr lang="it-IT" sz="1500" b="1" dirty="0" smtClean="0">
                <a:solidFill>
                  <a:srgbClr val="FFFFFF"/>
                </a:solidFill>
                <a:effectLst>
                  <a:outerShdw blurRad="38100" dist="38100" dir="2700000" algn="tl">
                    <a:srgbClr val="000000"/>
                  </a:outerShdw>
                </a:effectLst>
                <a:latin typeface="Century Gothic" pitchFamily="32" charset="0"/>
              </a:rPr>
              <a:t> </a:t>
            </a:r>
            <a:r>
              <a:rPr lang="it-IT" sz="1500" b="1" dirty="0" err="1" smtClean="0">
                <a:solidFill>
                  <a:srgbClr val="FFFFFF"/>
                </a:solidFill>
                <a:effectLst>
                  <a:outerShdw blurRad="38100" dist="38100" dir="2700000" algn="tl">
                    <a:srgbClr val="000000"/>
                  </a:outerShdw>
                </a:effectLst>
                <a:latin typeface="Century Gothic" pitchFamily="32" charset="0"/>
              </a:rPr>
              <a:t>cooperation</a:t>
            </a:r>
            <a:r>
              <a:rPr lang="it-IT" sz="1500" b="1" dirty="0" smtClean="0">
                <a:solidFill>
                  <a:srgbClr val="FFFFFF"/>
                </a:solidFill>
                <a:effectLst>
                  <a:outerShdw blurRad="38100" dist="38100" dir="2700000" algn="tl">
                    <a:srgbClr val="000000"/>
                  </a:outerShdw>
                </a:effectLst>
                <a:latin typeface="Century Gothic" pitchFamily="32" charset="0"/>
              </a:rPr>
              <a:t> </a:t>
            </a:r>
            <a:r>
              <a:rPr lang="it-IT" sz="1500" b="1" dirty="0" err="1" smtClean="0">
                <a:solidFill>
                  <a:srgbClr val="FFFFFF"/>
                </a:solidFill>
                <a:effectLst>
                  <a:outerShdw blurRad="38100" dist="38100" dir="2700000" algn="tl">
                    <a:srgbClr val="000000"/>
                  </a:outerShdw>
                </a:effectLst>
                <a:latin typeface="Century Gothic" pitchFamily="32" charset="0"/>
              </a:rPr>
              <a:t>Department</a:t>
            </a:r>
            <a:endParaRPr lang="it-IT" sz="1500" b="1" dirty="0">
              <a:solidFill>
                <a:srgbClr val="FFFFFF"/>
              </a:solidFill>
              <a:effectLst>
                <a:outerShdw blurRad="38100" dist="38100" dir="2700000" algn="tl">
                  <a:srgbClr val="000000"/>
                </a:outerShdw>
              </a:effectLst>
              <a:latin typeface="Century Gothic" pitchFamily="32" charset="0"/>
            </a:endParaRPr>
          </a:p>
          <a:p>
            <a:pPr marL="338138" indent="-338138" algn="ctr">
              <a:lnSpc>
                <a:spcPct val="90000"/>
              </a:lnSpc>
              <a:spcBef>
                <a:spcPts val="4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600" b="1" dirty="0">
                <a:solidFill>
                  <a:srgbClr val="FFFFFF"/>
                </a:solidFill>
                <a:effectLst>
                  <a:outerShdw blurRad="38100" dist="38100" dir="2700000" algn="tl">
                    <a:srgbClr val="000000"/>
                  </a:outerShdw>
                </a:effectLst>
                <a:latin typeface="Century Gothic" pitchFamily="32" charset="0"/>
              </a:rPr>
              <a:t>Regione Lombardia - D.G. Territorio, Urbanistica e Difesa del suolo</a:t>
            </a:r>
          </a:p>
          <a:p>
            <a:pPr marL="338138" indent="-338138" algn="ctr">
              <a:lnSpc>
                <a:spcPct val="90000"/>
              </a:lnSpc>
              <a:spcBef>
                <a:spcPts val="4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600" b="1" dirty="0">
                <a:solidFill>
                  <a:srgbClr val="FFFFFF"/>
                </a:solidFill>
                <a:effectLst>
                  <a:outerShdw blurRad="38100" dist="38100" dir="2700000" algn="tl">
                    <a:srgbClr val="000000"/>
                  </a:outerShdw>
                </a:effectLst>
                <a:latin typeface="Century Gothic" pitchFamily="32" charset="0"/>
              </a:rPr>
              <a:t>U.O. Programmazione Territoriale e Urbanistica</a:t>
            </a:r>
            <a:endParaRPr lang="it-IT" sz="1600" dirty="0">
              <a:solidFill>
                <a:srgbClr val="FFFFFF"/>
              </a:solidFill>
              <a:latin typeface="Century Gothic" pitchFamily="32" charset="0"/>
            </a:endParaRPr>
          </a:p>
        </p:txBody>
      </p:sp>
      <p:sp>
        <p:nvSpPr>
          <p:cNvPr id="2053" name="Segnaposto piè di pagina 5"/>
          <p:cNvSpPr>
            <a:spLocks noGrp="1"/>
          </p:cNvSpPr>
          <p:nvPr>
            <p:ph type="ftr" sz="quarter" idx="11"/>
          </p:nvPr>
        </p:nvSpPr>
        <p:spPr>
          <a:xfrm>
            <a:off x="161925" y="6324602"/>
            <a:ext cx="2895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dirty="0" smtClean="0">
                <a:solidFill>
                  <a:srgbClr val="2E43AC"/>
                </a:solidFill>
                <a:latin typeface="Arial" panose="020B0604020202020204" pitchFamily="34" charset="0"/>
                <a:cs typeface="Arial" panose="020B0604020202020204" pitchFamily="34" charset="0"/>
              </a:rPr>
              <a:t>Cooperazione</a:t>
            </a:r>
            <a:r>
              <a:rPr lang="it-IT" dirty="0" smtClean="0">
                <a:solidFill>
                  <a:srgbClr val="2E43AC"/>
                </a:solidFill>
              </a:rPr>
              <a:t> Territoriale Europea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537"/>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2" y="152400"/>
            <a:ext cx="1431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29" y="695581"/>
            <a:ext cx="7167342" cy="50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0" y="6361211"/>
            <a:ext cx="3054939" cy="307777"/>
          </a:xfrm>
          <a:prstGeom prst="rect">
            <a:avLst/>
          </a:prstGeom>
          <a:noFill/>
        </p:spPr>
        <p:txBody>
          <a:bodyPr wrap="none" rtlCol="0">
            <a:spAutoFit/>
          </a:bodyPr>
          <a:lstStyle/>
          <a:p>
            <a:r>
              <a:rPr lang="it-IT" sz="1400" dirty="0" smtClean="0">
                <a:solidFill>
                  <a:srgbClr val="2E43AC"/>
                </a:solidFill>
              </a:rPr>
              <a:t>   Cooperazione Territoriale Europea</a:t>
            </a:r>
            <a:endParaRPr lang="it-IT" sz="1400" dirty="0">
              <a:solidFill>
                <a:srgbClr val="2E43AC"/>
              </a:solidFill>
            </a:endParaRPr>
          </a:p>
        </p:txBody>
      </p:sp>
      <p:sp>
        <p:nvSpPr>
          <p:cNvPr id="6" name="CasellaDiTesto 5"/>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Sharing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the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knowledge</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6078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55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685800"/>
            <a:ext cx="8229600" cy="609600"/>
          </a:xfrm>
        </p:spPr>
        <p:txBody>
          <a:bodyPr/>
          <a:lstStyle/>
          <a:p>
            <a:pPr>
              <a:defRPr/>
            </a:pPr>
            <a:r>
              <a:rPr lang="en-US" sz="2800" b="1" kern="1200" dirty="0" smtClean="0">
                <a:solidFill>
                  <a:srgbClr val="FFC000"/>
                </a:solidFill>
                <a:effectLst>
                  <a:outerShdw blurRad="38100" dist="38100" dir="2700000" algn="tl">
                    <a:srgbClr val="000000"/>
                  </a:outerShdw>
                </a:effectLst>
                <a:latin typeface="Century Gothic" pitchFamily="32" charset="0"/>
              </a:rPr>
              <a:t>hydrogeological risk in Lombardy</a:t>
            </a:r>
            <a:endParaRPr lang="it-IT" sz="2800" b="1" kern="1200" dirty="0">
              <a:solidFill>
                <a:srgbClr val="FFC000"/>
              </a:solidFill>
              <a:effectLst>
                <a:outerShdw blurRad="38100" dist="38100" dir="2700000" algn="tl">
                  <a:srgbClr val="000000"/>
                </a:outerShdw>
              </a:effectLst>
              <a:latin typeface="Century Gothic" pitchFamily="32" charset="0"/>
              <a:ea typeface="+mn-ea"/>
            </a:endParaRPr>
          </a:p>
        </p:txBody>
      </p:sp>
      <p:sp>
        <p:nvSpPr>
          <p:cNvPr id="8196" name="Segnaposto contenuto 7"/>
          <p:cNvSpPr>
            <a:spLocks noGrp="1"/>
          </p:cNvSpPr>
          <p:nvPr>
            <p:ph sz="half" idx="2"/>
          </p:nvPr>
        </p:nvSpPr>
        <p:spPr>
          <a:xfrm>
            <a:off x="342900" y="1828800"/>
            <a:ext cx="8458200" cy="4191000"/>
          </a:xfrm>
        </p:spPr>
        <p:txBody>
          <a:bodyPr/>
          <a:lstStyle/>
          <a:p>
            <a:pPr marL="0" indent="0" eaLnBrk="1" hangingPunct="1">
              <a:spcBef>
                <a:spcPts val="0"/>
              </a:spcBef>
              <a:buNone/>
            </a:pP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challenge</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0" indent="0" eaLnBrk="1" hangingPunct="1">
              <a:spcBef>
                <a:spcPts val="0"/>
              </a:spcBef>
              <a:buNone/>
            </a:pP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Entrustment of the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embodiment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of the works of defense of the territorial to local authorities</a:t>
            </a: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Regional role of planning, coordination, monitoring and controlling</a:t>
            </a: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Plurality of actors, and then need for communication tools and common criteria</a:t>
            </a: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Complexity and specificity of the subject, therefore, a need for indications and means of dissemination of skills</a:t>
            </a:r>
          </a:p>
          <a:p>
            <a:pPr eaLnBrk="1" hangingPunct="1">
              <a:spcBef>
                <a:spcPts val="0"/>
              </a:spcBef>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197" name="Segnaposto piè di pagina 5"/>
          <p:cNvSpPr>
            <a:spLocks noGrp="1"/>
          </p:cNvSpPr>
          <p:nvPr>
            <p:ph type="ftr" sz="quarter" idx="11"/>
          </p:nvPr>
        </p:nvSpPr>
        <p:spPr>
          <a:xfrm>
            <a:off x="152400" y="6324600"/>
            <a:ext cx="2895600" cy="476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dirty="0" smtClean="0">
                <a:solidFill>
                  <a:srgbClr val="2E43AC"/>
                </a:solidFill>
              </a:rPr>
              <a:t>Cooperazione Territoriale Europea</a:t>
            </a:r>
          </a:p>
        </p:txBody>
      </p:sp>
      <p:sp>
        <p:nvSpPr>
          <p:cNvPr id="8198" name="Segnaposto numero diapositiva 6"/>
          <p:cNvSpPr>
            <a:spLocks noGrp="1"/>
          </p:cNvSpPr>
          <p:nvPr>
            <p:ph type="sldNum" sz="quarter" idx="12"/>
          </p:nvPr>
        </p:nvSpPr>
        <p:spPr>
          <a:xfrm>
            <a:off x="6553200" y="6248401"/>
            <a:ext cx="838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dirty="0" smtClean="0">
              <a:solidFill>
                <a:srgbClr val="243484"/>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152401"/>
            <a:ext cx="14319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Sharing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the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knowledge</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115902608"/>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55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685800"/>
            <a:ext cx="8229600" cy="609600"/>
          </a:xfrm>
        </p:spPr>
        <p:txBody>
          <a:bodyPr/>
          <a:lstStyle/>
          <a:p>
            <a:pPr>
              <a:defRPr/>
            </a:pPr>
            <a:r>
              <a:rPr lang="it-IT" sz="2800" b="1" kern="1200" dirty="0">
                <a:solidFill>
                  <a:srgbClr val="FFC000"/>
                </a:solidFill>
                <a:effectLst>
                  <a:outerShdw blurRad="38100" dist="38100" dir="2700000" algn="tl">
                    <a:srgbClr val="000000"/>
                  </a:outerShdw>
                </a:effectLst>
                <a:latin typeface="Century Gothic" pitchFamily="32" charset="0"/>
                <a:ea typeface="+mn-ea"/>
              </a:rPr>
              <a:t/>
            </a:r>
            <a:br>
              <a:rPr lang="it-IT" sz="2800" b="1" kern="1200" dirty="0">
                <a:solidFill>
                  <a:srgbClr val="FFC000"/>
                </a:solidFill>
                <a:effectLst>
                  <a:outerShdw blurRad="38100" dist="38100" dir="2700000" algn="tl">
                    <a:srgbClr val="000000"/>
                  </a:outerShdw>
                </a:effectLst>
                <a:latin typeface="Century Gothic" pitchFamily="32" charset="0"/>
                <a:ea typeface="+mn-ea"/>
              </a:rPr>
            </a:br>
            <a:r>
              <a:rPr lang="en-US" sz="2800" b="1" kern="1200" dirty="0" smtClean="0">
                <a:solidFill>
                  <a:srgbClr val="FFC000"/>
                </a:solidFill>
                <a:effectLst>
                  <a:outerShdw blurRad="38100" dist="38100" dir="2700000" algn="tl">
                    <a:srgbClr val="000000"/>
                  </a:outerShdw>
                </a:effectLst>
                <a:latin typeface="Century Gothic" pitchFamily="32" charset="0"/>
              </a:rPr>
              <a:t>the </a:t>
            </a:r>
            <a:r>
              <a:rPr lang="en-US" sz="2800" b="1" kern="1200" dirty="0">
                <a:solidFill>
                  <a:srgbClr val="FFC000"/>
                </a:solidFill>
                <a:effectLst>
                  <a:outerShdw blurRad="38100" dist="38100" dir="2700000" algn="tl">
                    <a:srgbClr val="000000"/>
                  </a:outerShdw>
                </a:effectLst>
                <a:latin typeface="Century Gothic" pitchFamily="32" charset="0"/>
              </a:rPr>
              <a:t>prevention of the hydrogeological risk </a:t>
            </a:r>
            <a:endParaRPr lang="it-IT" sz="2800" b="1" kern="1200" dirty="0">
              <a:solidFill>
                <a:srgbClr val="FFC000"/>
              </a:solidFill>
              <a:effectLst>
                <a:outerShdw blurRad="38100" dist="38100" dir="2700000" algn="tl">
                  <a:srgbClr val="000000"/>
                </a:outerShdw>
              </a:effectLst>
              <a:latin typeface="Century Gothic" pitchFamily="32" charset="0"/>
              <a:ea typeface="+mn-ea"/>
            </a:endParaRPr>
          </a:p>
        </p:txBody>
      </p:sp>
      <p:sp>
        <p:nvSpPr>
          <p:cNvPr id="8196" name="Segnaposto contenuto 7"/>
          <p:cNvSpPr>
            <a:spLocks noGrp="1"/>
          </p:cNvSpPr>
          <p:nvPr>
            <p:ph sz="half" idx="2"/>
          </p:nvPr>
        </p:nvSpPr>
        <p:spPr>
          <a:xfrm>
            <a:off x="342900" y="1828800"/>
            <a:ext cx="8458200" cy="4191000"/>
          </a:xfrm>
        </p:spPr>
        <p:txBody>
          <a:bodyPr/>
          <a:lstStyle/>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The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answer</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0" indent="0" eaLnBrk="1" hangingPunct="1">
              <a:spcBef>
                <a:spcPts val="0"/>
              </a:spcBef>
              <a:buNone/>
            </a:pPr>
            <a:endPar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Promotion of the quality planning: in cooperation with</a:t>
            </a:r>
          </a:p>
          <a:p>
            <a:pPr marL="0" indent="0" eaLnBrk="1" hangingPunct="1">
              <a:spcBef>
                <a:spcPts val="0"/>
              </a:spcBef>
              <a:buNone/>
            </a:pP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professional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associations</a:t>
            </a: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W</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ork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Method: agreement between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Lombardy Region,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Orders and Associations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companies</a:t>
            </a:r>
          </a:p>
          <a:p>
            <a:pPr eaLnBrk="1" hangingPunct="1">
              <a:spcBef>
                <a:spcPts val="0"/>
              </a:spcBef>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F</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ind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together the actions and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priorities</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First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project</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guidelines for the development of the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project</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group</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of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professionals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and experts interdisciplinary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worked </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together </a:t>
            </a:r>
            <a:r>
              <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for free</a:t>
            </a:r>
            <a:endPar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197" name="Segnaposto piè di pagina 5"/>
          <p:cNvSpPr>
            <a:spLocks noGrp="1"/>
          </p:cNvSpPr>
          <p:nvPr>
            <p:ph type="ftr" sz="quarter" idx="11"/>
          </p:nvPr>
        </p:nvSpPr>
        <p:spPr>
          <a:xfrm>
            <a:off x="152400" y="6381749"/>
            <a:ext cx="2895600" cy="476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dirty="0" smtClean="0">
                <a:solidFill>
                  <a:srgbClr val="2E43AC"/>
                </a:solidFill>
              </a:rPr>
              <a:t>Cooperazione Territoriale Europea</a:t>
            </a:r>
          </a:p>
        </p:txBody>
      </p:sp>
      <p:sp>
        <p:nvSpPr>
          <p:cNvPr id="8198" name="Segnaposto numero diapositiva 6"/>
          <p:cNvSpPr>
            <a:spLocks noGrp="1"/>
          </p:cNvSpPr>
          <p:nvPr>
            <p:ph type="sldNum" sz="quarter" idx="12"/>
          </p:nvPr>
        </p:nvSpPr>
        <p:spPr>
          <a:xfrm>
            <a:off x="6553200" y="6248401"/>
            <a:ext cx="838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dirty="0" smtClean="0">
              <a:solidFill>
                <a:srgbClr val="243484"/>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152401"/>
            <a:ext cx="14319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Sharing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the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knowledge</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222375205"/>
      </p:ext>
    </p:extLst>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3"/>
          <p:cNvSpPr txBox="1">
            <a:spLocks noChangeAspect="1"/>
          </p:cNvSpPr>
          <p:nvPr/>
        </p:nvSpPr>
        <p:spPr bwMode="auto">
          <a:xfrm>
            <a:off x="0" y="488950"/>
            <a:ext cx="9144000" cy="5514975"/>
          </a:xfrm>
          <a:prstGeom prst="rect">
            <a:avLst/>
          </a:prstGeom>
          <a:solidFill>
            <a:srgbClr val="E2E4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eaLnBrk="1" hangingPunct="1"/>
            <a:endParaRPr lang="it-IT" altLang="it-IT">
              <a:cs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950"/>
            <a:ext cx="91440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0" y="468313"/>
            <a:ext cx="9144000" cy="630237"/>
          </a:xfrm>
          <a:prstGeom prst="rect">
            <a:avLst/>
          </a:prstGeom>
          <a:solidFill>
            <a:schemeClr val="accent5">
              <a:lumMod val="60000"/>
              <a:lumOff val="40000"/>
            </a:schemeClr>
          </a:solidFill>
          <a:ln w="9525">
            <a:noFill/>
            <a:round/>
            <a:headEnd/>
            <a:tailEnd/>
          </a:ln>
          <a:effectLst>
            <a:outerShdw blurRad="50800" dist="38100" dir="2700000" algn="tl" rotWithShape="0">
              <a:prstClr val="black">
                <a:alpha val="40000"/>
              </a:prstClr>
            </a:outerShdw>
          </a:effectLst>
        </p:spPr>
        <p:txBody>
          <a:bodyPr lIns="90000" tIns="46800" rIns="90000" bIns="46800" anchor="ctr"/>
          <a:lstStyle/>
          <a:p>
            <a:pPr algn="ct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u="sng" dirty="0" smtClean="0">
                <a:solidFill>
                  <a:srgbClr val="FFC000"/>
                </a:solidFill>
                <a:effectLst>
                  <a:outerShdw blurRad="38100" dist="38100" dir="2700000" algn="tl">
                    <a:srgbClr val="C0C0C0"/>
                  </a:outerShdw>
                </a:effectLst>
                <a:latin typeface="Century Gothic" panose="020B0502020202020204" pitchFamily="34" charset="0"/>
                <a:cs typeface="Arial" pitchFamily="34" charset="0"/>
              </a:rPr>
              <a:t>THEMES</a:t>
            </a:r>
            <a:r>
              <a:rPr lang="it-IT" sz="2800" b="1" dirty="0" smtClean="0">
                <a:solidFill>
                  <a:srgbClr val="FFC000"/>
                </a:solidFill>
                <a:effectLst>
                  <a:outerShdw blurRad="38100" dist="38100" dir="2700000" algn="tl">
                    <a:srgbClr val="C0C0C0"/>
                  </a:outerShdw>
                </a:effectLst>
                <a:latin typeface="Century Gothic" panose="020B0502020202020204" pitchFamily="34" charset="0"/>
                <a:cs typeface="Arial" pitchFamily="34" charset="0"/>
              </a:rPr>
              <a:t> - PROJECT - PECULIARITY</a:t>
            </a:r>
            <a:endParaRPr lang="it-IT" sz="2800" b="1" dirty="0">
              <a:solidFill>
                <a:srgbClr val="FFC000"/>
              </a:solidFill>
              <a:effectLst>
                <a:outerShdw blurRad="38100" dist="38100" dir="2700000" algn="tl">
                  <a:srgbClr val="C0C0C0"/>
                </a:outerShdw>
              </a:effectLst>
              <a:latin typeface="Century Gothic" panose="020B0502020202020204" pitchFamily="34" charset="0"/>
              <a:cs typeface="Arial" pitchFamily="34" charset="0"/>
            </a:endParaRPr>
          </a:p>
        </p:txBody>
      </p:sp>
      <p:sp>
        <p:nvSpPr>
          <p:cNvPr id="8" name="Text Box 2"/>
          <p:cNvSpPr txBox="1">
            <a:spLocks noChangeArrowheads="1"/>
          </p:cNvSpPr>
          <p:nvPr/>
        </p:nvSpPr>
        <p:spPr bwMode="auto">
          <a:xfrm>
            <a:off x="-130175" y="2586038"/>
            <a:ext cx="2286000" cy="1411287"/>
          </a:xfrm>
          <a:prstGeom prst="rect">
            <a:avLst/>
          </a:prstGeom>
          <a:noFill/>
          <a:ln w="9525">
            <a:noFill/>
            <a:round/>
            <a:headEnd/>
            <a:tailEnd/>
          </a:ln>
          <a:effectLst/>
        </p:spPr>
        <p:txBody>
          <a:bodyPr lIns="90000" tIns="46800" rIns="90000" bIns="46800"/>
          <a:lstStyle/>
          <a:p>
            <a:pPr marL="1588" lvl="1" indent="-1588" algn="ctr">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600" i="1" dirty="0">
                <a:solidFill>
                  <a:srgbClr val="FFC000"/>
                </a:solidFill>
                <a:latin typeface="Arial" pitchFamily="34" charset="0"/>
                <a:cs typeface="Arial" pitchFamily="34" charset="0"/>
              </a:rPr>
              <a:t> </a:t>
            </a:r>
            <a:r>
              <a:rPr lang="it-IT" sz="1400" b="1" i="1" dirty="0" err="1"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contents</a:t>
            </a:r>
            <a:r>
              <a:rPr lang="it-IT" sz="1400" b="1" i="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 and </a:t>
            </a:r>
            <a:r>
              <a:rPr lang="it-IT" sz="1400" b="1" i="1" dirty="0" err="1"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processed</a:t>
            </a:r>
            <a:r>
              <a:rPr lang="it-IT" sz="1400" b="1" i="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1400" b="1" i="1" dirty="0" err="1"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pursued</a:t>
            </a:r>
            <a:r>
              <a:rPr lang="it-IT" sz="1400" b="1" i="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 by                    </a:t>
            </a:r>
          </a:p>
          <a:p>
            <a:pPr marL="1588" lvl="1" indent="-1588" algn="ctr">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400" b="1" i="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Tender </a:t>
            </a:r>
            <a:r>
              <a:rPr lang="it-IT" sz="1400" b="1" i="1" dirty="0" err="1"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projects</a:t>
            </a:r>
            <a:endParaRPr lang="it-IT" sz="1400" b="1" i="1" dirty="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marL="814388" lvl="1"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1600" i="1" dirty="0">
              <a:solidFill>
                <a:srgbClr val="FFC000"/>
              </a:solidFill>
              <a:effectLst>
                <a:outerShdw blurRad="38100" dist="38100" dir="2700000" algn="tl">
                  <a:srgbClr val="C0C0C0"/>
                </a:outerShdw>
              </a:effectLst>
              <a:latin typeface="Arial" pitchFamily="34" charset="0"/>
              <a:cs typeface="Arial" pitchFamily="34" charset="0"/>
            </a:endParaRPr>
          </a:p>
          <a:p>
            <a:pPr marL="357188"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1600" i="1" dirty="0">
              <a:solidFill>
                <a:srgbClr val="FFC000"/>
              </a:solidFill>
              <a:effectLst>
                <a:outerShdw blurRad="38100" dist="38100" dir="2700000" algn="tl">
                  <a:srgbClr val="C0C0C0"/>
                </a:outerShdw>
              </a:effectLst>
              <a:latin typeface="Arial" pitchFamily="34" charset="0"/>
              <a:cs typeface="Arial" pitchFamily="34" charset="0"/>
            </a:endParaRPr>
          </a:p>
        </p:txBody>
      </p:sp>
      <p:sp>
        <p:nvSpPr>
          <p:cNvPr id="13" name="Text Box 2"/>
          <p:cNvSpPr txBox="1">
            <a:spLocks noChangeArrowheads="1"/>
          </p:cNvSpPr>
          <p:nvPr/>
        </p:nvSpPr>
        <p:spPr bwMode="auto">
          <a:xfrm>
            <a:off x="5372100" y="2781300"/>
            <a:ext cx="3810000" cy="914400"/>
          </a:xfrm>
          <a:prstGeom prst="rect">
            <a:avLst/>
          </a:prstGeom>
          <a:noFill/>
          <a:ln w="9525">
            <a:noFill/>
            <a:round/>
            <a:headEnd/>
            <a:tailEnd/>
          </a:ln>
          <a:effectLst/>
        </p:spPr>
        <p:txBody>
          <a:bodyPr lIns="90000" tIns="46800" rIns="90000" bIns="46800"/>
          <a:lstStyle/>
          <a:p>
            <a:pPr marL="0" lvl="1">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1600" b="1" i="1" dirty="0" smtClean="0">
                <a:solidFill>
                  <a:srgbClr val="FFC000"/>
                </a:solidFill>
                <a:latin typeface="Century Gothic" panose="020B0502020202020204" pitchFamily="34" charset="0"/>
                <a:cs typeface="Arial" pitchFamily="34" charset="0"/>
              </a:rPr>
              <a:t>Contents </a:t>
            </a:r>
            <a:r>
              <a:rPr lang="en-US" sz="1600" b="1" i="1" dirty="0">
                <a:solidFill>
                  <a:srgbClr val="FFC000"/>
                </a:solidFill>
                <a:latin typeface="Century Gothic" panose="020B0502020202020204" pitchFamily="34" charset="0"/>
                <a:cs typeface="Arial" pitchFamily="34" charset="0"/>
              </a:rPr>
              <a:t>and processed </a:t>
            </a:r>
            <a:r>
              <a:rPr lang="en-US" sz="1600" b="1" i="1" dirty="0" smtClean="0">
                <a:solidFill>
                  <a:srgbClr val="FFC000"/>
                </a:solidFill>
                <a:latin typeface="Century Gothic" panose="020B0502020202020204" pitchFamily="34" charset="0"/>
                <a:cs typeface="Arial" pitchFamily="34" charset="0"/>
              </a:rPr>
              <a:t>produced</a:t>
            </a:r>
            <a:endParaRPr lang="en-US" sz="1600" b="1" i="1" dirty="0">
              <a:solidFill>
                <a:srgbClr val="FFC000"/>
              </a:solidFill>
              <a:latin typeface="Century Gothic" panose="020B0502020202020204" pitchFamily="34" charset="0"/>
              <a:cs typeface="Arial" pitchFamily="34" charset="0"/>
            </a:endParaRPr>
          </a:p>
          <a:p>
            <a:pPr marL="0" lvl="1">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1600" b="1" i="1" dirty="0" smtClean="0">
                <a:solidFill>
                  <a:srgbClr val="FFC000"/>
                </a:solidFill>
                <a:latin typeface="Century Gothic" panose="020B0502020202020204" pitchFamily="34" charset="0"/>
                <a:cs typeface="Arial" pitchFamily="34" charset="0"/>
              </a:rPr>
              <a:t>at</a:t>
            </a:r>
            <a:r>
              <a:rPr lang="en-US" sz="1600" b="1" i="1" dirty="0" smtClean="0">
                <a:solidFill>
                  <a:srgbClr val="FFC000"/>
                </a:solidFill>
                <a:latin typeface="Century Gothic" panose="020B0502020202020204" pitchFamily="34" charset="0"/>
                <a:cs typeface="Arial" pitchFamily="34" charset="0"/>
              </a:rPr>
              <a:t> </a:t>
            </a:r>
            <a:r>
              <a:rPr lang="en-US" sz="1600" b="1" i="1" dirty="0">
                <a:solidFill>
                  <a:srgbClr val="FFC000"/>
                </a:solidFill>
                <a:latin typeface="Century Gothic" panose="020B0502020202020204" pitchFamily="34" charset="0"/>
                <a:cs typeface="Arial" pitchFamily="34" charset="0"/>
              </a:rPr>
              <a:t>the </a:t>
            </a:r>
            <a:r>
              <a:rPr lang="en-US" sz="1600" b="1" i="1" dirty="0" smtClean="0">
                <a:solidFill>
                  <a:srgbClr val="FFC000"/>
                </a:solidFill>
                <a:latin typeface="Century Gothic" panose="020B0502020202020204" pitchFamily="34" charset="0"/>
                <a:cs typeface="Arial" pitchFamily="34" charset="0"/>
              </a:rPr>
              <a:t>various stages </a:t>
            </a:r>
            <a:r>
              <a:rPr lang="en-US" sz="1600" b="1" i="1" dirty="0">
                <a:solidFill>
                  <a:srgbClr val="FFC000"/>
                </a:solidFill>
                <a:latin typeface="Century Gothic" panose="020B0502020202020204" pitchFamily="34" charset="0"/>
                <a:cs typeface="Arial" pitchFamily="34" charset="0"/>
              </a:rPr>
              <a:t>of a project</a:t>
            </a:r>
            <a:endParaRPr lang="it-IT" sz="1600" i="1" dirty="0">
              <a:solidFill>
                <a:srgbClr val="FFC000"/>
              </a:solidFill>
              <a:effectLst>
                <a:outerShdw blurRad="38100" dist="38100" dir="2700000" algn="tl">
                  <a:srgbClr val="C0C0C0"/>
                </a:outerShdw>
              </a:effectLst>
              <a:latin typeface="Arial" pitchFamily="34" charset="0"/>
              <a:cs typeface="Arial" pitchFamily="34" charset="0"/>
            </a:endParaRPr>
          </a:p>
        </p:txBody>
      </p:sp>
      <p:sp>
        <p:nvSpPr>
          <p:cNvPr id="14" name="Text Box 2"/>
          <p:cNvSpPr txBox="1">
            <a:spLocks noChangeArrowheads="1"/>
          </p:cNvSpPr>
          <p:nvPr/>
        </p:nvSpPr>
        <p:spPr bwMode="auto">
          <a:xfrm>
            <a:off x="2484438" y="2019300"/>
            <a:ext cx="2627312" cy="533400"/>
          </a:xfrm>
          <a:prstGeom prst="rect">
            <a:avLst/>
          </a:prstGeom>
          <a:noFill/>
          <a:ln w="9525">
            <a:noFill/>
            <a:round/>
            <a:headEnd/>
            <a:tailEnd/>
          </a:ln>
          <a:effectLst/>
        </p:spPr>
        <p:txBody>
          <a:bodyPr lIns="90000" tIns="46800" rIns="90000" bIns="46800"/>
          <a:lstStyle/>
          <a:p>
            <a:pPr marL="0" lvl="1">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PROFESSIONALS</a:t>
            </a:r>
            <a:endParaRPr lang="it-IT" sz="20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marL="357188"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2000" dirty="0">
              <a:solidFill>
                <a:srgbClr val="FFC000"/>
              </a:solidFill>
              <a:effectLst>
                <a:outerShdw blurRad="38100" dist="38100" dir="2700000" algn="tl">
                  <a:srgbClr val="C0C0C0"/>
                </a:outerShdw>
              </a:effectLst>
              <a:latin typeface="Arial" pitchFamily="34" charset="0"/>
              <a:cs typeface="Arial" pitchFamily="34" charset="0"/>
            </a:endParaRPr>
          </a:p>
        </p:txBody>
      </p:sp>
      <p:sp>
        <p:nvSpPr>
          <p:cNvPr id="15" name="Text Box 2"/>
          <p:cNvSpPr txBox="1">
            <a:spLocks noChangeArrowheads="1"/>
          </p:cNvSpPr>
          <p:nvPr/>
        </p:nvSpPr>
        <p:spPr bwMode="auto">
          <a:xfrm>
            <a:off x="1981200" y="1524000"/>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57188" indent="47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1pPr>
            <a:lvl2pPr marL="742950" indent="-28575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2pPr>
            <a:lvl3pPr marL="1143000" indent="-2286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3pPr>
            <a:lvl4pPr marL="1600200" indent="-2286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4pPr>
            <a:lvl5pPr marL="2057400" indent="-2286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5pPr>
            <a:lvl6pPr marL="2514600" indent="-228600" algn="ctr" eaLnBrk="0" fontAlgn="base" hangingPunct="0">
              <a:spcBef>
                <a:spcPct val="500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6pPr>
            <a:lvl7pPr marL="2971800" indent="-228600" algn="ctr" eaLnBrk="0" fontAlgn="base" hangingPunct="0">
              <a:spcBef>
                <a:spcPct val="500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7pPr>
            <a:lvl8pPr marL="3429000" indent="-228600" algn="ctr" eaLnBrk="0" fontAlgn="base" hangingPunct="0">
              <a:spcBef>
                <a:spcPct val="500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8pPr>
            <a:lvl9pPr marL="3886200" indent="-228600" algn="ctr" eaLnBrk="0" fontAlgn="base" hangingPunct="0">
              <a:spcBef>
                <a:spcPct val="500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b="1">
                <a:solidFill>
                  <a:schemeClr val="tx1"/>
                </a:solidFill>
                <a:latin typeface="Arial" charset="0"/>
              </a:defRPr>
            </a:lvl9pPr>
          </a:lstStyle>
          <a:p>
            <a:pPr>
              <a:spcBef>
                <a:spcPts val="900"/>
              </a:spcBef>
              <a:buClr>
                <a:srgbClr val="FFFFFF"/>
              </a:buClr>
              <a:defRPr/>
            </a:pPr>
            <a:r>
              <a:rPr lang="it-IT" sz="2400" dirty="0" err="1"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rPr>
              <a:t>Who</a:t>
            </a:r>
            <a:r>
              <a:rPr lang="it-IT" sz="2400" dirty="0"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rPr>
              <a:t> can </a:t>
            </a:r>
            <a:r>
              <a:rPr lang="it-IT" sz="2400" dirty="0"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rPr>
              <a:t>benefit</a:t>
            </a:r>
            <a:endParaRPr lang="it-IT" sz="2000" dirty="0"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6" name="Freccia curva 15"/>
          <p:cNvSpPr/>
          <p:nvPr/>
        </p:nvSpPr>
        <p:spPr>
          <a:xfrm rot="5400000">
            <a:off x="5556250" y="1612900"/>
            <a:ext cx="539750" cy="1619250"/>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solidFill>
                <a:schemeClr val="tx1"/>
              </a:solidFill>
            </a:endParaRPr>
          </a:p>
        </p:txBody>
      </p:sp>
      <p:sp>
        <p:nvSpPr>
          <p:cNvPr id="17" name="Freccia curva 16"/>
          <p:cNvSpPr/>
          <p:nvPr/>
        </p:nvSpPr>
        <p:spPr>
          <a:xfrm rot="10800000">
            <a:off x="4968875" y="3727450"/>
            <a:ext cx="1619250" cy="539750"/>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solidFill>
                <a:schemeClr val="tx1"/>
              </a:solidFill>
            </a:endParaRPr>
          </a:p>
        </p:txBody>
      </p:sp>
      <p:sp>
        <p:nvSpPr>
          <p:cNvPr id="18" name="Freccia curva 17"/>
          <p:cNvSpPr/>
          <p:nvPr/>
        </p:nvSpPr>
        <p:spPr>
          <a:xfrm>
            <a:off x="914400" y="2070100"/>
            <a:ext cx="1620838" cy="539750"/>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solidFill>
                <a:schemeClr val="tx1"/>
              </a:solidFill>
            </a:endParaRPr>
          </a:p>
        </p:txBody>
      </p:sp>
      <p:sp>
        <p:nvSpPr>
          <p:cNvPr id="19" name="Freccia curva 18"/>
          <p:cNvSpPr/>
          <p:nvPr/>
        </p:nvSpPr>
        <p:spPr>
          <a:xfrm rot="16200000">
            <a:off x="1367632" y="3212306"/>
            <a:ext cx="539750" cy="1620837"/>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solidFill>
                <a:schemeClr val="tx1"/>
              </a:solidFill>
            </a:endParaRPr>
          </a:p>
        </p:txBody>
      </p:sp>
      <p:grpSp>
        <p:nvGrpSpPr>
          <p:cNvPr id="6157" name="Gruppo 24"/>
          <p:cNvGrpSpPr>
            <a:grpSpLocks/>
          </p:cNvGrpSpPr>
          <p:nvPr/>
        </p:nvGrpSpPr>
        <p:grpSpPr bwMode="auto">
          <a:xfrm>
            <a:off x="1908175" y="2573338"/>
            <a:ext cx="3600450" cy="1143000"/>
            <a:chOff x="762000" y="4419600"/>
            <a:chExt cx="2971800" cy="914400"/>
          </a:xfrm>
        </p:grpSpPr>
        <p:sp>
          <p:nvSpPr>
            <p:cNvPr id="24" name="Callout con frecce a sinistra/destra 23"/>
            <p:cNvSpPr/>
            <p:nvPr/>
          </p:nvSpPr>
          <p:spPr>
            <a:xfrm>
              <a:off x="762000" y="4419600"/>
              <a:ext cx="2971800" cy="914400"/>
            </a:xfrm>
            <a:prstGeom prst="leftRightArrowCallout">
              <a:avLst>
                <a:gd name="adj1" fmla="val 20555"/>
                <a:gd name="adj2" fmla="val 18333"/>
                <a:gd name="adj3" fmla="val 25000"/>
                <a:gd name="adj4" fmla="val 72528"/>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dirty="0"/>
            </a:p>
          </p:txBody>
        </p:sp>
        <p:sp>
          <p:nvSpPr>
            <p:cNvPr id="5" name="Text Box 2"/>
            <p:cNvSpPr txBox="1">
              <a:spLocks noChangeArrowheads="1"/>
            </p:cNvSpPr>
            <p:nvPr/>
          </p:nvSpPr>
          <p:spPr bwMode="auto">
            <a:xfrm>
              <a:off x="1179992" y="4419600"/>
              <a:ext cx="2160713" cy="914400"/>
            </a:xfrm>
            <a:prstGeom prst="rect">
              <a:avLst/>
            </a:prstGeom>
            <a:noFill/>
            <a:ln w="9525">
              <a:noFill/>
              <a:round/>
              <a:headEnd/>
              <a:tailEnd/>
            </a:ln>
            <a:effectLst/>
          </p:spPr>
          <p:txBody>
            <a:bodyPr lIns="90000" tIns="46800" rIns="90000" bIns="46800"/>
            <a:lstStyle/>
            <a:p>
              <a:pPr marL="1588" indent="4763" algn="ctr">
                <a:spcBef>
                  <a:spcPts val="9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b="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marL="1588" indent="4763" algn="ctr">
                <a:spcBef>
                  <a:spcPts val="9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b="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rPr>
                <a:t>GUIDELINES</a:t>
              </a:r>
              <a:endParaRPr lang="it-IT" b="1" dirty="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marL="814388" lvl="1"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solidFill>
                  <a:srgbClr val="00FF00"/>
                </a:solidFill>
                <a:effectLst>
                  <a:outerShdw blurRad="38100" dist="38100" dir="2700000" algn="tl">
                    <a:srgbClr val="C0C0C0"/>
                  </a:outerShdw>
                </a:effectLst>
                <a:latin typeface="Century Gothic" pitchFamily="34" charset="0"/>
              </a:endParaRPr>
            </a:p>
            <a:p>
              <a:pPr marL="357188"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a:solidFill>
                  <a:srgbClr val="00FF00"/>
                </a:solidFill>
                <a:effectLst>
                  <a:outerShdw blurRad="38100" dist="38100" dir="2700000" algn="tl">
                    <a:srgbClr val="C0C0C0"/>
                  </a:outerShdw>
                </a:effectLst>
                <a:latin typeface="Century Gothic" pitchFamily="34" charset="0"/>
              </a:endParaRPr>
            </a:p>
          </p:txBody>
        </p:sp>
      </p:grpSp>
      <p:sp>
        <p:nvSpPr>
          <p:cNvPr id="23" name="Freccia angolare in su 22"/>
          <p:cNvSpPr/>
          <p:nvPr/>
        </p:nvSpPr>
        <p:spPr>
          <a:xfrm rot="5400000">
            <a:off x="3431381" y="4520407"/>
            <a:ext cx="833437" cy="990600"/>
          </a:xfrm>
          <a:prstGeom prst="ben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9" name="Text Box 2"/>
          <p:cNvSpPr txBox="1">
            <a:spLocks noChangeArrowheads="1"/>
          </p:cNvSpPr>
          <p:nvPr/>
        </p:nvSpPr>
        <p:spPr bwMode="auto">
          <a:xfrm>
            <a:off x="4419600" y="4968732"/>
            <a:ext cx="4648200" cy="838200"/>
          </a:xfrm>
          <a:prstGeom prst="rect">
            <a:avLst/>
          </a:prstGeom>
          <a:noFill/>
          <a:ln w="38100">
            <a:noFill/>
            <a:round/>
            <a:headEnd/>
            <a:tailEnd/>
          </a:ln>
          <a:effectLst/>
        </p:spPr>
        <p:txBody>
          <a:bodyPr lIns="90000" tIns="46800" rIns="90000" bIns="46800"/>
          <a:lstStyle/>
          <a:p>
            <a:pPr marL="1588" lvl="1" indent="4763" algn="ctr">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000" b="1" dirty="0" smtClean="0">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2000" b="1" dirty="0" err="1" smtClean="0">
                <a:effectLst>
                  <a:outerShdw blurRad="38100" dist="38100" dir="2700000" algn="tl">
                    <a:srgbClr val="000000">
                      <a:alpha val="43137"/>
                    </a:srgbClr>
                  </a:outerShdw>
                </a:effectLst>
                <a:latin typeface="Century Gothic" panose="020B0502020202020204" pitchFamily="34" charset="0"/>
                <a:cs typeface="Arial" pitchFamily="34" charset="0"/>
              </a:rPr>
              <a:t>Increase</a:t>
            </a:r>
            <a:r>
              <a:rPr lang="it-IT" sz="2000" b="1" dirty="0" smtClean="0">
                <a:effectLst>
                  <a:outerShdw blurRad="38100" dist="38100" dir="2700000" algn="tl">
                    <a:srgbClr val="000000">
                      <a:alpha val="43137"/>
                    </a:srgbClr>
                  </a:outerShdw>
                </a:effectLst>
                <a:latin typeface="Century Gothic" panose="020B0502020202020204" pitchFamily="34" charset="0"/>
                <a:cs typeface="Arial" pitchFamily="34" charset="0"/>
              </a:rPr>
              <a:t> the </a:t>
            </a:r>
            <a:r>
              <a:rPr lang="it-IT" sz="2000" b="1" dirty="0" err="1" smtClean="0">
                <a:effectLst>
                  <a:outerShdw blurRad="38100" dist="38100" dir="2700000" algn="tl">
                    <a:srgbClr val="000000">
                      <a:alpha val="43137"/>
                    </a:srgbClr>
                  </a:outerShdw>
                </a:effectLst>
                <a:latin typeface="Century Gothic" panose="020B0502020202020204" pitchFamily="34" charset="0"/>
                <a:cs typeface="Arial" pitchFamily="34" charset="0"/>
              </a:rPr>
              <a:t>effectiveness</a:t>
            </a:r>
            <a:r>
              <a:rPr lang="it-IT" sz="2000" b="1" dirty="0" smtClean="0">
                <a:effectLst>
                  <a:outerShdw blurRad="38100" dist="38100" dir="2700000" algn="tl">
                    <a:srgbClr val="000000">
                      <a:alpha val="43137"/>
                    </a:srgbClr>
                  </a:outerShdw>
                </a:effectLst>
                <a:latin typeface="Century Gothic" panose="020B0502020202020204" pitchFamily="34" charset="0"/>
                <a:cs typeface="Arial" pitchFamily="34" charset="0"/>
              </a:rPr>
              <a:t> of </a:t>
            </a:r>
            <a:r>
              <a:rPr lang="it-IT" sz="2000" b="1" dirty="0" err="1" smtClean="0">
                <a:effectLst>
                  <a:outerShdw blurRad="38100" dist="38100" dir="2700000" algn="tl">
                    <a:srgbClr val="000000">
                      <a:alpha val="43137"/>
                    </a:srgbClr>
                  </a:outerShdw>
                </a:effectLst>
                <a:latin typeface="Century Gothic" panose="020B0502020202020204" pitchFamily="34" charset="0"/>
                <a:cs typeface="Arial" pitchFamily="34" charset="0"/>
              </a:rPr>
              <a:t>interventions</a:t>
            </a:r>
            <a:r>
              <a:rPr lang="it-IT" sz="2000" b="1" dirty="0" smtClean="0">
                <a:effectLst>
                  <a:outerShdw blurRad="38100" dist="38100" dir="2700000" algn="tl">
                    <a:srgbClr val="000000">
                      <a:alpha val="43137"/>
                    </a:srgbClr>
                  </a:outerShdw>
                </a:effectLst>
                <a:latin typeface="Century Gothic" panose="020B0502020202020204" pitchFamily="34" charset="0"/>
                <a:cs typeface="Arial" pitchFamily="34" charset="0"/>
              </a:rPr>
              <a:t> for </a:t>
            </a:r>
            <a:r>
              <a:rPr lang="it-IT" sz="2000" b="1" dirty="0" err="1" smtClean="0">
                <a:effectLst>
                  <a:outerShdw blurRad="38100" dist="38100" dir="2700000" algn="tl">
                    <a:srgbClr val="000000">
                      <a:alpha val="43137"/>
                    </a:srgbClr>
                  </a:outerShdw>
                </a:effectLst>
                <a:latin typeface="Century Gothic" panose="020B0502020202020204" pitchFamily="34" charset="0"/>
                <a:cs typeface="Arial" pitchFamily="34" charset="0"/>
              </a:rPr>
              <a:t>land</a:t>
            </a:r>
            <a:r>
              <a:rPr lang="it-IT" sz="2000" b="1" dirty="0" smtClean="0">
                <a:effectLst>
                  <a:outerShdw blurRad="38100" dist="38100" dir="2700000" algn="tl">
                    <a:srgbClr val="000000">
                      <a:alpha val="43137"/>
                    </a:srgbClr>
                  </a:outerShdw>
                </a:effectLst>
                <a:latin typeface="Century Gothic" panose="020B0502020202020204" pitchFamily="34" charset="0"/>
                <a:cs typeface="Arial" pitchFamily="34" charset="0"/>
              </a:rPr>
              <a:t> defense</a:t>
            </a:r>
            <a:endParaRPr lang="it-IT" sz="2000" b="1" dirty="0">
              <a:effectLst>
                <a:outerShdw blurRad="38100" dist="38100" dir="2700000" algn="tl">
                  <a:srgbClr val="000000">
                    <a:alpha val="43137"/>
                  </a:srgbClr>
                </a:outerShdw>
              </a:effectLst>
              <a:latin typeface="Century Gothic" panose="020B0502020202020204" pitchFamily="34" charset="0"/>
              <a:cs typeface="Arial" pitchFamily="34" charset="0"/>
            </a:endParaRPr>
          </a:p>
          <a:p>
            <a:pPr marL="814388" lvl="1"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2400" dirty="0">
              <a:solidFill>
                <a:srgbClr val="264552"/>
              </a:solidFill>
              <a:effectLst>
                <a:outerShdw blurRad="38100" dist="38100" dir="2700000" algn="tl">
                  <a:srgbClr val="C0C0C0"/>
                </a:outerShdw>
              </a:effectLst>
              <a:latin typeface="Century Gothic" pitchFamily="34" charset="0"/>
            </a:endParaRPr>
          </a:p>
          <a:p>
            <a:pPr marL="357188"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2400" dirty="0">
              <a:solidFill>
                <a:srgbClr val="264552"/>
              </a:solidFill>
              <a:effectLst>
                <a:outerShdw blurRad="38100" dist="38100" dir="2700000" algn="tl">
                  <a:srgbClr val="C0C0C0"/>
                </a:outerShdw>
              </a:effectLst>
              <a:latin typeface="Century Gothic" pitchFamily="34" charset="0"/>
            </a:endParaRPr>
          </a:p>
        </p:txBody>
      </p:sp>
      <p:sp>
        <p:nvSpPr>
          <p:cNvPr id="28" name="Rettangolo 27"/>
          <p:cNvSpPr/>
          <p:nvPr/>
        </p:nvSpPr>
        <p:spPr>
          <a:xfrm>
            <a:off x="4419600" y="4508500"/>
            <a:ext cx="4495800" cy="12954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20" name="Text Box 2"/>
          <p:cNvSpPr txBox="1">
            <a:spLocks noChangeArrowheads="1"/>
          </p:cNvSpPr>
          <p:nvPr/>
        </p:nvSpPr>
        <p:spPr bwMode="auto">
          <a:xfrm>
            <a:off x="4419600" y="4581525"/>
            <a:ext cx="4495800" cy="533400"/>
          </a:xfrm>
          <a:prstGeom prst="rect">
            <a:avLst/>
          </a:prstGeom>
          <a:noFill/>
          <a:ln w="38100">
            <a:noFill/>
            <a:round/>
            <a:headEnd/>
            <a:tailEnd/>
          </a:ln>
          <a:effectLst/>
        </p:spPr>
        <p:txBody>
          <a:bodyPr lIns="90000" tIns="46800" rIns="90000" bIns="46800"/>
          <a:lstStyle/>
          <a:p>
            <a:pPr marL="357188" lvl="1" indent="4763" algn="ctr">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b="1" dirty="0" smtClean="0">
                <a:solidFill>
                  <a:srgbClr val="FFC000"/>
                </a:solidFill>
                <a:effectLst>
                  <a:outerShdw blurRad="38100" dist="38100" dir="2700000" algn="tl">
                    <a:srgbClr val="000000">
                      <a:alpha val="43137"/>
                    </a:srgbClr>
                  </a:outerShdw>
                </a:effectLst>
                <a:latin typeface="Century Gothic" panose="020B0502020202020204" pitchFamily="34" charset="0"/>
              </a:rPr>
              <a:t>OVERALL OBJECTIVE:</a:t>
            </a:r>
            <a:endParaRPr lang="it-IT" b="1" dirty="0">
              <a:solidFill>
                <a:srgbClr val="FFC000"/>
              </a:solidFill>
              <a:effectLst>
                <a:outerShdw blurRad="38100" dist="38100" dir="2700000" algn="tl">
                  <a:srgbClr val="000000">
                    <a:alpha val="43137"/>
                  </a:srgbClr>
                </a:outerShdw>
              </a:effectLst>
              <a:latin typeface="Century Gothic" panose="020B0502020202020204" pitchFamily="34" charset="0"/>
            </a:endParaRPr>
          </a:p>
          <a:p>
            <a:pPr marL="357188" indent="4763">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z="2400" dirty="0">
              <a:solidFill>
                <a:srgbClr val="FF0000"/>
              </a:solidFill>
              <a:effectLst>
                <a:outerShdw blurRad="38100" dist="38100" dir="2700000" algn="tl">
                  <a:srgbClr val="C0C0C0"/>
                </a:outerShdw>
              </a:effectLst>
              <a:latin typeface="Century Gothic" pitchFamily="34" charset="0"/>
            </a:endParaRPr>
          </a:p>
        </p:txBody>
      </p:sp>
      <p:sp>
        <p:nvSpPr>
          <p:cNvPr id="25" name="Text Box 2"/>
          <p:cNvSpPr txBox="1">
            <a:spLocks noChangeArrowheads="1"/>
          </p:cNvSpPr>
          <p:nvPr/>
        </p:nvSpPr>
        <p:spPr bwMode="auto">
          <a:xfrm>
            <a:off x="2406650" y="3789363"/>
            <a:ext cx="2562225" cy="749300"/>
          </a:xfrm>
          <a:prstGeom prst="rect">
            <a:avLst/>
          </a:prstGeom>
          <a:noFill/>
          <a:ln w="9525">
            <a:noFill/>
            <a:round/>
            <a:headEnd/>
            <a:tailEnd/>
          </a:ln>
          <a:effectLst/>
        </p:spPr>
        <p:txBody>
          <a:bodyPr lIns="90000" tIns="46800" rIns="90000" bIns="46800"/>
          <a:lstStyle/>
          <a:p>
            <a:pPr marL="0" lvl="1" algn="ctr">
              <a:spcBef>
                <a:spcPts val="800"/>
              </a:spcBef>
              <a:buClr>
                <a:srgbClr val="FFFFFF"/>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PUBLIC ADMINISTRATIONS</a:t>
            </a:r>
            <a:endParaRPr lang="it-IT" sz="2000" b="1" dirty="0">
              <a:solidFill>
                <a:srgbClr val="FFC000"/>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6165" name="Text Box 2"/>
          <p:cNvSpPr txBox="1">
            <a:spLocks noChangeArrowheads="1"/>
          </p:cNvSpPr>
          <p:nvPr/>
        </p:nvSpPr>
        <p:spPr bwMode="auto">
          <a:xfrm>
            <a:off x="7064375" y="152400"/>
            <a:ext cx="1828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5pPr>
            <a:lvl6pPr marL="25146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6pPr>
            <a:lvl7pPr marL="29718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7pPr>
            <a:lvl8pPr marL="34290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8pPr>
            <a:lvl9pPr marL="38862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9pPr>
          </a:lstStyle>
          <a:p>
            <a:pPr algn="r">
              <a:buClr>
                <a:srgbClr val="367E42"/>
              </a:buClr>
              <a:buFont typeface="Century Gothic" pitchFamily="32" charset="0"/>
              <a:buNone/>
            </a:pPr>
            <a:r>
              <a:rPr lang="it-IT" altLang="it-IT" sz="800">
                <a:solidFill>
                  <a:schemeClr val="bg1"/>
                </a:solidFill>
                <a:latin typeface="Century Gothic" pitchFamily="32" charset="0"/>
              </a:rPr>
              <a:t>TERRITORIO E URBANISTICA</a:t>
            </a:r>
          </a:p>
        </p:txBody>
      </p:sp>
      <p:sp>
        <p:nvSpPr>
          <p:cNvPr id="2" name="CasellaDiTesto 1"/>
          <p:cNvSpPr txBox="1"/>
          <p:nvPr/>
        </p:nvSpPr>
        <p:spPr>
          <a:xfrm>
            <a:off x="0" y="6397823"/>
            <a:ext cx="3054939" cy="307777"/>
          </a:xfrm>
          <a:prstGeom prst="rect">
            <a:avLst/>
          </a:prstGeom>
          <a:noFill/>
        </p:spPr>
        <p:txBody>
          <a:bodyPr wrap="none" rtlCol="0">
            <a:spAutoFit/>
          </a:bodyPr>
          <a:lstStyle/>
          <a:p>
            <a:r>
              <a:rPr lang="it-IT" sz="1400" dirty="0" smtClean="0">
                <a:solidFill>
                  <a:srgbClr val="2E43AC"/>
                </a:solidFill>
              </a:rPr>
              <a:t>   Cooperazione Territoriale Europea</a:t>
            </a:r>
            <a:endParaRPr lang="it-IT" sz="1400" dirty="0">
              <a:solidFill>
                <a:srgbClr val="2E43AC"/>
              </a:solidFill>
            </a:endParaRPr>
          </a:p>
        </p:txBody>
      </p:sp>
      <p:sp>
        <p:nvSpPr>
          <p:cNvPr id="26" name="CasellaDiTesto 25"/>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Sharing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the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knowledge</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169004086"/>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asellaDiTesto 3"/>
          <p:cNvSpPr txBox="1">
            <a:spLocks noChangeAspect="1"/>
          </p:cNvSpPr>
          <p:nvPr/>
        </p:nvSpPr>
        <p:spPr bwMode="auto">
          <a:xfrm>
            <a:off x="0" y="488950"/>
            <a:ext cx="9144000" cy="5514975"/>
          </a:xfrm>
          <a:prstGeom prst="rect">
            <a:avLst/>
          </a:prstGeom>
          <a:solidFill>
            <a:srgbClr val="E2E4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algn="ctr" eaLnBrk="0" fontAlgn="base" hangingPunct="0">
              <a:spcBef>
                <a:spcPct val="50000"/>
              </a:spcBef>
              <a:spcAft>
                <a:spcPct val="0"/>
              </a:spcAft>
              <a:defRPr sz="2800" b="1">
                <a:solidFill>
                  <a:schemeClr val="tx1"/>
                </a:solidFill>
                <a:latin typeface="Arial" charset="0"/>
              </a:defRPr>
            </a:lvl6pPr>
            <a:lvl7pPr marL="2971800" indent="-228600" algn="ctr" eaLnBrk="0" fontAlgn="base" hangingPunct="0">
              <a:spcBef>
                <a:spcPct val="50000"/>
              </a:spcBef>
              <a:spcAft>
                <a:spcPct val="0"/>
              </a:spcAft>
              <a:defRPr sz="2800" b="1">
                <a:solidFill>
                  <a:schemeClr val="tx1"/>
                </a:solidFill>
                <a:latin typeface="Arial" charset="0"/>
              </a:defRPr>
            </a:lvl7pPr>
            <a:lvl8pPr marL="3429000" indent="-228600" algn="ctr" eaLnBrk="0" fontAlgn="base" hangingPunct="0">
              <a:spcBef>
                <a:spcPct val="50000"/>
              </a:spcBef>
              <a:spcAft>
                <a:spcPct val="0"/>
              </a:spcAft>
              <a:defRPr sz="2800" b="1">
                <a:solidFill>
                  <a:schemeClr val="tx1"/>
                </a:solidFill>
                <a:latin typeface="Arial" charset="0"/>
              </a:defRPr>
            </a:lvl8pPr>
            <a:lvl9pPr marL="3886200" indent="-228600" algn="ctr" eaLnBrk="0" fontAlgn="base" hangingPunct="0">
              <a:spcBef>
                <a:spcPct val="50000"/>
              </a:spcBef>
              <a:spcAft>
                <a:spcPct val="0"/>
              </a:spcAft>
              <a:defRPr sz="2800" b="1">
                <a:solidFill>
                  <a:schemeClr val="tx1"/>
                </a:solidFill>
                <a:latin typeface="Arial" charset="0"/>
              </a:defRPr>
            </a:lvl9pPr>
          </a:lstStyle>
          <a:p>
            <a:pPr eaLnBrk="1" hangingPunct="1"/>
            <a:endParaRPr lang="it-IT" altLang="it-IT">
              <a:cs typeface="Arial" charset="0"/>
            </a:endParaRP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9"/>
          <p:cNvPicPr>
            <a:picLocks noChangeAspect="1" noChangeArrowheads="1"/>
          </p:cNvPicPr>
          <p:nvPr/>
        </p:nvPicPr>
        <p:blipFill>
          <a:blip r:embed="rId4">
            <a:extLst>
              <a:ext uri="{28A0092B-C50C-407E-A947-70E740481C1C}">
                <a14:useLocalDpi xmlns:a14="http://schemas.microsoft.com/office/drawing/2010/main" val="0"/>
              </a:ext>
            </a:extLst>
          </a:blip>
          <a:srcRect l="7349" t="20074" r="6754" b="6786"/>
          <a:stretch>
            <a:fillRect/>
          </a:stretch>
        </p:blipFill>
        <p:spPr bwMode="auto">
          <a:xfrm>
            <a:off x="2655888" y="685800"/>
            <a:ext cx="6424612" cy="5029200"/>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1"/>
          <p:cNvSpPr txBox="1">
            <a:spLocks noChangeArrowheads="1"/>
          </p:cNvSpPr>
          <p:nvPr/>
        </p:nvSpPr>
        <p:spPr bwMode="auto">
          <a:xfrm>
            <a:off x="33338" y="1196975"/>
            <a:ext cx="2667000" cy="2443163"/>
          </a:xfrm>
          <a:prstGeom prst="rect">
            <a:avLst/>
          </a:prstGeom>
          <a:noFill/>
          <a:ln w="9525">
            <a:noFill/>
            <a:round/>
            <a:headEnd/>
            <a:tailEnd/>
          </a:ln>
          <a:effectLst/>
        </p:spPr>
        <p:txBody>
          <a:bodyPr lIns="90000" tIns="46800" rIns="90000" bIns="46800" anchor="ctr"/>
          <a:lstStyle/>
          <a:p>
            <a:pP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000" dirty="0">
              <a:solidFill>
                <a:srgbClr val="FFFF00"/>
              </a:solidFill>
              <a:effectLst>
                <a:outerShdw blurRad="38100" dist="38100" dir="2700000" algn="tl">
                  <a:srgbClr val="C0C0C0"/>
                </a:outerShdw>
              </a:effectLst>
              <a:latin typeface="Arial" pitchFamily="34" charset="0"/>
              <a:cs typeface="Arial" pitchFamily="34" charset="0"/>
            </a:endParaRPr>
          </a:p>
          <a:p>
            <a:pP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800" dirty="0">
              <a:solidFill>
                <a:srgbClr val="FFFF00"/>
              </a:solidFill>
              <a:effectLst>
                <a:outerShdw blurRad="38100" dist="38100" dir="2700000" algn="tl">
                  <a:srgbClr val="C0C0C0"/>
                </a:outerShdw>
              </a:effectLst>
              <a:latin typeface="Century Gothic" pitchFamily="34" charset="0"/>
            </a:endParaRPr>
          </a:p>
          <a:p>
            <a:pPr algn="l">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Summary</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of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contents</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according</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to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intervention</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type</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and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project</a:t>
            </a:r>
            <a:r>
              <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18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level</a:t>
            </a:r>
            <a:endParaRPr lang="it-IT" sz="18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000" dirty="0">
              <a:solidFill>
                <a:srgbClr val="FFFF00"/>
              </a:solidFill>
              <a:effectLst>
                <a:outerShdw blurRad="38100" dist="38100" dir="2700000" algn="tl">
                  <a:srgbClr val="C0C0C0"/>
                </a:outerShdw>
              </a:effectLst>
              <a:latin typeface="Century Gothic" pitchFamily="34" charset="0"/>
            </a:endParaRPr>
          </a:p>
          <a:p>
            <a:pP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2400" dirty="0">
              <a:solidFill>
                <a:srgbClr val="FFFF00"/>
              </a:solidFill>
              <a:effectLst>
                <a:outerShdw blurRad="38100" dist="38100" dir="2700000" algn="tl">
                  <a:srgbClr val="C0C0C0"/>
                </a:outerShdw>
              </a:effectLst>
              <a:latin typeface="Century Gothic" pitchFamily="34" charset="0"/>
            </a:endParaRPr>
          </a:p>
          <a:p>
            <a:pPr>
              <a:buClr>
                <a:srgbClr val="4D4D4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dirty="0">
              <a:solidFill>
                <a:srgbClr val="FFFF00"/>
              </a:solidFill>
              <a:effectLst>
                <a:outerShdw blurRad="38100" dist="38100" dir="2700000" algn="tl">
                  <a:srgbClr val="C0C0C0"/>
                </a:outerShdw>
              </a:effectLst>
              <a:latin typeface="Century Gothic" pitchFamily="34" charset="0"/>
            </a:endParaRPr>
          </a:p>
        </p:txBody>
      </p:sp>
      <p:sp>
        <p:nvSpPr>
          <p:cNvPr id="48" name="Rettangolo 47"/>
          <p:cNvSpPr/>
          <p:nvPr/>
        </p:nvSpPr>
        <p:spPr>
          <a:xfrm>
            <a:off x="2814638" y="1819275"/>
            <a:ext cx="1584325" cy="4572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0" name="Rettangolo 29"/>
          <p:cNvSpPr/>
          <p:nvPr/>
        </p:nvSpPr>
        <p:spPr>
          <a:xfrm>
            <a:off x="4427538" y="1819275"/>
            <a:ext cx="1447800" cy="4572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1" name="Rettangolo 30"/>
          <p:cNvSpPr/>
          <p:nvPr/>
        </p:nvSpPr>
        <p:spPr>
          <a:xfrm>
            <a:off x="5886450" y="1819275"/>
            <a:ext cx="1544638" cy="4572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2" name="Rettangolo 31"/>
          <p:cNvSpPr/>
          <p:nvPr/>
        </p:nvSpPr>
        <p:spPr>
          <a:xfrm>
            <a:off x="7440613" y="1809750"/>
            <a:ext cx="1493837" cy="471488"/>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7420" name="Text Box 2"/>
          <p:cNvSpPr txBox="1">
            <a:spLocks noChangeArrowheads="1"/>
          </p:cNvSpPr>
          <p:nvPr/>
        </p:nvSpPr>
        <p:spPr bwMode="auto">
          <a:xfrm>
            <a:off x="7064375" y="152400"/>
            <a:ext cx="1828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5pPr>
            <a:lvl6pPr marL="25146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6pPr>
            <a:lvl7pPr marL="29718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7pPr>
            <a:lvl8pPr marL="34290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8pPr>
            <a:lvl9pPr marL="38862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9pPr>
          </a:lstStyle>
          <a:p>
            <a:pPr algn="r">
              <a:buClr>
                <a:srgbClr val="367E42"/>
              </a:buClr>
              <a:buFont typeface="Century Gothic" pitchFamily="32" charset="0"/>
              <a:buNone/>
            </a:pPr>
            <a:r>
              <a:rPr lang="it-IT" altLang="it-IT" sz="800">
                <a:solidFill>
                  <a:schemeClr val="bg1"/>
                </a:solidFill>
                <a:latin typeface="Century Gothic" pitchFamily="32" charset="0"/>
              </a:rPr>
              <a:t>TERRITORIO E URBANISTICA</a:t>
            </a:r>
          </a:p>
        </p:txBody>
      </p:sp>
      <p:pic>
        <p:nvPicPr>
          <p:cNvPr id="8197" name="Immagine 71"/>
          <p:cNvPicPr>
            <a:picLocks noChangeAspect="1" noChangeArrowheads="1"/>
          </p:cNvPicPr>
          <p:nvPr/>
        </p:nvPicPr>
        <p:blipFill>
          <a:blip r:embed="rId5"/>
          <a:srcRect l="781" b="44397"/>
          <a:stretch>
            <a:fillRect/>
          </a:stretch>
        </p:blipFill>
        <p:spPr bwMode="auto">
          <a:xfrm>
            <a:off x="-6350" y="3500438"/>
            <a:ext cx="3733800" cy="2525712"/>
          </a:xfrm>
          <a:prstGeom prst="rect">
            <a:avLst/>
          </a:prstGeom>
          <a:noFill/>
          <a:ln>
            <a:noFill/>
          </a:ln>
          <a:effectLst>
            <a:outerShdw blurRad="63500" dist="762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Connettore 2 40"/>
          <p:cNvCxnSpPr>
            <a:stCxn id="36" idx="0"/>
          </p:cNvCxnSpPr>
          <p:nvPr/>
        </p:nvCxnSpPr>
        <p:spPr>
          <a:xfrm flipV="1">
            <a:off x="2133600" y="3168650"/>
            <a:ext cx="1473200" cy="1403350"/>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1763713" y="2895600"/>
            <a:ext cx="936625" cy="0"/>
          </a:xfrm>
          <a:prstGeom prst="straightConnector1">
            <a:avLst/>
          </a:prstGeom>
          <a:ln w="25400">
            <a:solidFill>
              <a:srgbClr val="99003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38" idx="0"/>
          </p:cNvCxnSpPr>
          <p:nvPr/>
        </p:nvCxnSpPr>
        <p:spPr>
          <a:xfrm flipV="1">
            <a:off x="2619375" y="3168650"/>
            <a:ext cx="1808163" cy="1412875"/>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V="1">
            <a:off x="6475413" y="2133600"/>
            <a:ext cx="0" cy="1871663"/>
          </a:xfrm>
          <a:prstGeom prst="straightConnector1">
            <a:avLst/>
          </a:prstGeom>
          <a:ln w="25400">
            <a:solidFill>
              <a:srgbClr val="99003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flipV="1">
            <a:off x="8388350" y="2133600"/>
            <a:ext cx="0" cy="2511425"/>
          </a:xfrm>
          <a:prstGeom prst="straightConnector1">
            <a:avLst/>
          </a:prstGeom>
          <a:ln w="25400">
            <a:solidFill>
              <a:srgbClr val="990033"/>
            </a:solidFill>
            <a:tailEnd type="oval" w="lg" len="lg"/>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25400" y="4508500"/>
            <a:ext cx="792163" cy="7620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10" name="Ovale 9"/>
          <p:cNvSpPr/>
          <p:nvPr/>
        </p:nvSpPr>
        <p:spPr>
          <a:xfrm>
            <a:off x="914400" y="4508500"/>
            <a:ext cx="990600" cy="381000"/>
          </a:xfrm>
          <a:prstGeom prst="ellipse">
            <a:avLst/>
          </a:prstGeom>
          <a:solidFill>
            <a:srgbClr val="FFFF00">
              <a:alpha val="30000"/>
            </a:srgbClr>
          </a:solid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6" name="Rettangolo 35"/>
          <p:cNvSpPr/>
          <p:nvPr/>
        </p:nvSpPr>
        <p:spPr>
          <a:xfrm>
            <a:off x="1981200" y="4572000"/>
            <a:ext cx="304800" cy="1524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8" name="Rettangolo 37"/>
          <p:cNvSpPr/>
          <p:nvPr/>
        </p:nvSpPr>
        <p:spPr>
          <a:xfrm>
            <a:off x="2466975" y="4581525"/>
            <a:ext cx="304800" cy="1524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7" name="Rettangolo 36"/>
          <p:cNvSpPr/>
          <p:nvPr/>
        </p:nvSpPr>
        <p:spPr>
          <a:xfrm>
            <a:off x="2916238" y="4572000"/>
            <a:ext cx="304800" cy="1524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
        <p:nvSpPr>
          <p:cNvPr id="39" name="Rettangolo 38"/>
          <p:cNvSpPr/>
          <p:nvPr/>
        </p:nvSpPr>
        <p:spPr>
          <a:xfrm>
            <a:off x="3352800" y="4581525"/>
            <a:ext cx="304800" cy="152400"/>
          </a:xfrm>
          <a:prstGeom prst="rect">
            <a:avLst/>
          </a:prstGeom>
          <a:solidFill>
            <a:srgbClr val="FFFF00">
              <a:alpha val="30000"/>
            </a:srgbClr>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cxnSp>
        <p:nvCxnSpPr>
          <p:cNvPr id="26" name="Connettore 2 25"/>
          <p:cNvCxnSpPr/>
          <p:nvPr/>
        </p:nvCxnSpPr>
        <p:spPr>
          <a:xfrm flipV="1">
            <a:off x="3657600" y="4632325"/>
            <a:ext cx="4730750" cy="25400"/>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4211638" y="4005263"/>
            <a:ext cx="2251075" cy="0"/>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V="1">
            <a:off x="3068638" y="4005263"/>
            <a:ext cx="1143000" cy="566737"/>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V="1">
            <a:off x="5724525" y="2133600"/>
            <a:ext cx="0" cy="1066800"/>
          </a:xfrm>
          <a:prstGeom prst="straightConnector1">
            <a:avLst/>
          </a:prstGeom>
          <a:ln w="25400">
            <a:solidFill>
              <a:srgbClr val="99003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a:off x="4414838" y="3168650"/>
            <a:ext cx="1298575" cy="0"/>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V="1">
            <a:off x="3606800" y="2181225"/>
            <a:ext cx="0" cy="971550"/>
          </a:xfrm>
          <a:prstGeom prst="straightConnector1">
            <a:avLst/>
          </a:prstGeom>
          <a:ln w="25400">
            <a:solidFill>
              <a:srgbClr val="99003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Connettore 2 48"/>
          <p:cNvCxnSpPr>
            <a:stCxn id="10" idx="0"/>
          </p:cNvCxnSpPr>
          <p:nvPr/>
        </p:nvCxnSpPr>
        <p:spPr>
          <a:xfrm flipV="1">
            <a:off x="1409700" y="2894013"/>
            <a:ext cx="396875" cy="1614487"/>
          </a:xfrm>
          <a:prstGeom prst="straightConnector1">
            <a:avLst/>
          </a:prstGeom>
          <a:ln w="25400">
            <a:solidFill>
              <a:srgbClr val="990033"/>
            </a:solidFill>
            <a:tailEnd type="ova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6350" y="6399311"/>
            <a:ext cx="3054939" cy="307777"/>
          </a:xfrm>
          <a:prstGeom prst="rect">
            <a:avLst/>
          </a:prstGeom>
          <a:noFill/>
        </p:spPr>
        <p:txBody>
          <a:bodyPr wrap="none" rtlCol="0">
            <a:spAutoFit/>
          </a:bodyPr>
          <a:lstStyle/>
          <a:p>
            <a:r>
              <a:rPr lang="it-IT" sz="1400" dirty="0" smtClean="0">
                <a:solidFill>
                  <a:srgbClr val="2E43AC"/>
                </a:solidFill>
              </a:rPr>
              <a:t>   Cooperazione Territoriale Europea</a:t>
            </a:r>
            <a:endParaRPr lang="it-IT" sz="1400" dirty="0">
              <a:solidFill>
                <a:srgbClr val="2E43AC"/>
              </a:solidFill>
            </a:endParaRPr>
          </a:p>
        </p:txBody>
      </p:sp>
    </p:spTree>
    <p:extLst>
      <p:ext uri="{BB962C8B-B14F-4D97-AF65-F5344CB8AC3E}">
        <p14:creationId xmlns:p14="http://schemas.microsoft.com/office/powerpoint/2010/main" val="391686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0" grpId="0" animBg="1"/>
      <p:bldP spid="31" grpId="0" animBg="1"/>
      <p:bldP spid="32" grpId="0" animBg="1"/>
      <p:bldP spid="25" grpId="0" animBg="1"/>
      <p:bldP spid="10" grpId="0" animBg="1"/>
      <p:bldP spid="36" grpId="0" animBg="1"/>
      <p:bldP spid="38" grpId="0" animBg="1"/>
      <p:bldP spid="37"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537"/>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a:off x="5791200" y="4114800"/>
            <a:ext cx="3352800" cy="2209800"/>
          </a:xfrm>
          <a:prstGeom prst="rect">
            <a:avLst/>
          </a:prstGeom>
          <a:noFill/>
          <a:ln w="9525">
            <a:noFill/>
            <a:round/>
            <a:headEnd/>
            <a:tailEnd/>
          </a:ln>
        </p:spPr>
        <p:txBody>
          <a:bodyPr lIns="90000" tIns="46800" rIns="90000" bIns="46800"/>
          <a:lstStyle/>
          <a:p>
            <a:pPr>
              <a:defRPr/>
            </a:pPr>
            <a:endParaRPr lang="it-IT" sz="2000" dirty="0">
              <a:solidFill>
                <a:schemeClr val="bg1"/>
              </a:solidFill>
              <a:effectLst>
                <a:outerShdw blurRad="38100" dist="38100" dir="2700000" algn="tl">
                  <a:srgbClr val="000000">
                    <a:alpha val="43137"/>
                  </a:srgbClr>
                </a:outerShdw>
              </a:effectLst>
              <a:latin typeface="Century Gothic" pitchFamily="34" charset="0"/>
            </a:endParaRPr>
          </a:p>
          <a:p>
            <a:pPr>
              <a:defRPr/>
            </a:pPr>
            <a:r>
              <a:rPr lang="it-IT" sz="2000" dirty="0">
                <a:solidFill>
                  <a:schemeClr val="bg1"/>
                </a:solidFill>
                <a:latin typeface="Century Gothic" pitchFamily="34" charset="0"/>
              </a:rPr>
              <a:t> </a:t>
            </a:r>
          </a:p>
        </p:txBody>
      </p:sp>
      <p:sp>
        <p:nvSpPr>
          <p:cNvPr id="15" name="Text Box 2"/>
          <p:cNvSpPr txBox="1">
            <a:spLocks noChangeArrowheads="1"/>
          </p:cNvSpPr>
          <p:nvPr/>
        </p:nvSpPr>
        <p:spPr bwMode="auto">
          <a:xfrm>
            <a:off x="159618" y="332656"/>
            <a:ext cx="5943600" cy="5703912"/>
          </a:xfrm>
          <a:prstGeom prst="rect">
            <a:avLst/>
          </a:prstGeom>
          <a:noFill/>
          <a:ln w="9525">
            <a:noFill/>
            <a:round/>
            <a:headEnd/>
            <a:tailEnd/>
          </a:ln>
        </p:spPr>
        <p:txBody>
          <a:bodyPr lIns="90000" tIns="46800" rIns="90000" bIns="46800" numCol="2"/>
          <a:lstStyle/>
          <a:p>
            <a:pPr algn="l">
              <a:spcBef>
                <a:spcPts val="0"/>
              </a:spcBef>
              <a:defRPr/>
            </a:pPr>
            <a:endParaRPr lang="it-IT" sz="1700" b="1" dirty="0" smtClean="0">
              <a:solidFill>
                <a:srgbClr val="FFCD2D"/>
              </a:solidFill>
              <a:effectLst>
                <a:outerShdw blurRad="38100" dist="38100" dir="2700000" algn="tl">
                  <a:srgbClr val="000000">
                    <a:alpha val="43137"/>
                  </a:srgbClr>
                </a:outerShdw>
              </a:effectLst>
              <a:latin typeface="Century Gothic" pitchFamily="34" charset="0"/>
            </a:endParaRPr>
          </a:p>
          <a:p>
            <a:pPr algn="l">
              <a:spcBef>
                <a:spcPts val="0"/>
              </a:spcBef>
              <a:defRPr/>
            </a:pPr>
            <a:r>
              <a:rPr lang="it-IT" sz="1700" b="1" dirty="0" smtClean="0">
                <a:solidFill>
                  <a:srgbClr val="FFCD2D"/>
                </a:solidFill>
                <a:effectLst>
                  <a:outerShdw blurRad="38100" dist="38100" dir="2700000" algn="tl">
                    <a:srgbClr val="000000">
                      <a:alpha val="43137"/>
                    </a:srgbClr>
                  </a:outerShdw>
                </a:effectLst>
                <a:latin typeface="Century Gothic" pitchFamily="34" charset="0"/>
              </a:rPr>
              <a:t>Generale coordinator:</a:t>
            </a:r>
            <a:endParaRPr lang="it-IT" sz="1700" b="1" dirty="0">
              <a:solidFill>
                <a:srgbClr val="FFCD2D"/>
              </a:solidFill>
              <a:effectLst>
                <a:outerShdw blurRad="38100" dist="38100" dir="2700000" algn="tl">
                  <a:srgbClr val="000000">
                    <a:alpha val="43137"/>
                  </a:srgbClr>
                </a:outerShdw>
              </a:effectLst>
              <a:latin typeface="Century Gothic" pitchFamily="34" charset="0"/>
            </a:endParaRP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itchFamily="34" charset="0"/>
              </a:rPr>
              <a:t>May</a:t>
            </a:r>
            <a:r>
              <a:rPr lang="it-IT" sz="1700" b="1" dirty="0">
                <a:solidFill>
                  <a:schemeClr val="bg1"/>
                </a:solidFill>
                <a:effectLst>
                  <a:outerShdw blurRad="38100" dist="38100" dir="2700000" algn="tl">
                    <a:srgbClr val="000000">
                      <a:alpha val="43137"/>
                    </a:srgbClr>
                  </a:outerShdw>
                </a:effectLst>
                <a:latin typeface="Century Gothic" pitchFamily="34" charset="0"/>
              </a:rPr>
              <a:t> Adriana</a:t>
            </a:r>
            <a:endParaRPr lang="it-IT" sz="1700" b="1" dirty="0">
              <a:solidFill>
                <a:schemeClr val="bg1"/>
              </a:solidFill>
              <a:latin typeface="Century Gothic" pitchFamily="34" charset="0"/>
            </a:endParaRPr>
          </a:p>
          <a:p>
            <a:pPr algn="l">
              <a:spcBef>
                <a:spcPts val="0"/>
              </a:spcBef>
              <a:defRPr/>
            </a:pPr>
            <a:endParaRPr lang="it-IT" sz="1700" b="1" dirty="0">
              <a:solidFill>
                <a:srgbClr val="264552"/>
              </a:solidFill>
              <a:latin typeface="Century Gothic" pitchFamily="34" charset="0"/>
            </a:endParaRPr>
          </a:p>
          <a:p>
            <a:pPr algn="l">
              <a:spcBef>
                <a:spcPts val="0"/>
              </a:spcBef>
              <a:defRPr/>
            </a:pPr>
            <a:r>
              <a:rPr lang="it-IT" sz="1700" b="1" dirty="0" smtClean="0">
                <a:solidFill>
                  <a:srgbClr val="FFCD2D"/>
                </a:solidFill>
                <a:latin typeface="Century Gothic" pitchFamily="34" charset="0"/>
              </a:rPr>
              <a:t>Technical coordinator:</a:t>
            </a:r>
            <a:endParaRPr lang="it-IT" sz="1700" b="1" dirty="0">
              <a:solidFill>
                <a:srgbClr val="FFCD2D"/>
              </a:solidFill>
              <a:latin typeface="Century Gothic" pitchFamily="34" charset="0"/>
            </a:endParaRPr>
          </a:p>
          <a:p>
            <a:pPr algn="l">
              <a:spcBef>
                <a:spcPts val="0"/>
              </a:spcBef>
              <a:spcAft>
                <a:spcPts val="600"/>
              </a:spcAft>
              <a:defRPr/>
            </a:pPr>
            <a:r>
              <a:rPr lang="it-IT" sz="1700" b="1" dirty="0">
                <a:solidFill>
                  <a:schemeClr val="bg1"/>
                </a:solidFill>
                <a:latin typeface="Century Gothic" pitchFamily="34" charset="0"/>
              </a:rPr>
              <a:t>Vergottini Cesare</a:t>
            </a:r>
          </a:p>
          <a:p>
            <a:pPr algn="l">
              <a:spcBef>
                <a:spcPts val="0"/>
              </a:spcBef>
              <a:defRPr/>
            </a:pPr>
            <a:r>
              <a:rPr lang="it-IT" sz="1700" b="1" dirty="0" smtClean="0">
                <a:solidFill>
                  <a:srgbClr val="FFCD2D"/>
                </a:solidFill>
                <a:latin typeface="Century Gothic" pitchFamily="34" charset="0"/>
              </a:rPr>
              <a:t>Technical desk staff: </a:t>
            </a:r>
            <a:endParaRPr lang="it-IT" sz="1700" b="1" dirty="0">
              <a:solidFill>
                <a:schemeClr val="bg1"/>
              </a:solidFill>
              <a:latin typeface="Century Gothic" pitchFamily="34" charset="0"/>
            </a:endParaRPr>
          </a:p>
          <a:p>
            <a:pPr algn="l">
              <a:spcBef>
                <a:spcPts val="0"/>
              </a:spcBef>
              <a:defRPr/>
            </a:pPr>
            <a:r>
              <a:rPr lang="it-IT" sz="1700" b="1" dirty="0">
                <a:solidFill>
                  <a:schemeClr val="bg1"/>
                </a:solidFill>
                <a:latin typeface="Century Gothic" pitchFamily="34" charset="0"/>
              </a:rPr>
              <a:t>Albertelli Luca, </a:t>
            </a:r>
          </a:p>
          <a:p>
            <a:pPr algn="l">
              <a:spcBef>
                <a:spcPts val="0"/>
              </a:spcBef>
              <a:defRPr/>
            </a:pPr>
            <a:r>
              <a:rPr lang="it-IT" sz="1700" b="1" dirty="0">
                <a:solidFill>
                  <a:schemeClr val="bg1"/>
                </a:solidFill>
                <a:latin typeface="Century Gothic" pitchFamily="34" charset="0"/>
              </a:rPr>
              <a:t>Alberti Fausto, </a:t>
            </a:r>
          </a:p>
          <a:p>
            <a:pPr algn="l">
              <a:spcBef>
                <a:spcPts val="0"/>
              </a:spcBef>
              <a:defRPr/>
            </a:pPr>
            <a:r>
              <a:rPr lang="it-IT" sz="1700" b="1" dirty="0" err="1">
                <a:solidFill>
                  <a:schemeClr val="bg1"/>
                </a:solidFill>
                <a:latin typeface="Century Gothic" pitchFamily="34" charset="0"/>
              </a:rPr>
              <a:t>Baggini</a:t>
            </a:r>
            <a:r>
              <a:rPr lang="it-IT" sz="1700" b="1" dirty="0">
                <a:solidFill>
                  <a:schemeClr val="bg1"/>
                </a:solidFill>
                <a:latin typeface="Century Gothic" pitchFamily="34" charset="0"/>
              </a:rPr>
              <a:t> Amos, </a:t>
            </a:r>
          </a:p>
          <a:p>
            <a:pPr algn="l">
              <a:spcBef>
                <a:spcPts val="0"/>
              </a:spcBef>
              <a:defRPr/>
            </a:pPr>
            <a:r>
              <a:rPr lang="it-IT" sz="1700" b="1" dirty="0">
                <a:solidFill>
                  <a:schemeClr val="bg1"/>
                </a:solidFill>
                <a:latin typeface="Century Gothic" pitchFamily="34" charset="0"/>
              </a:rPr>
              <a:t>Caleffi Carlo, </a:t>
            </a:r>
          </a:p>
          <a:p>
            <a:pPr algn="l">
              <a:spcBef>
                <a:spcPts val="0"/>
              </a:spcBef>
              <a:defRPr/>
            </a:pPr>
            <a:r>
              <a:rPr lang="it-IT" sz="1700" b="1" dirty="0" err="1">
                <a:solidFill>
                  <a:schemeClr val="bg1"/>
                </a:solidFill>
                <a:latin typeface="Century Gothic" pitchFamily="34" charset="0"/>
              </a:rPr>
              <a:t>Confeggi</a:t>
            </a:r>
            <a:r>
              <a:rPr lang="it-IT" sz="1700" b="1" dirty="0">
                <a:solidFill>
                  <a:schemeClr val="bg1"/>
                </a:solidFill>
                <a:latin typeface="Century Gothic" pitchFamily="34" charset="0"/>
              </a:rPr>
              <a:t> Stefania, </a:t>
            </a:r>
          </a:p>
          <a:p>
            <a:pPr algn="l">
              <a:spcBef>
                <a:spcPts val="0"/>
              </a:spcBef>
              <a:defRPr/>
            </a:pPr>
            <a:r>
              <a:rPr lang="it-IT" sz="1700" b="1" dirty="0">
                <a:solidFill>
                  <a:schemeClr val="bg1"/>
                </a:solidFill>
                <a:latin typeface="Century Gothic" pitchFamily="34" charset="0"/>
              </a:rPr>
              <a:t>Crippa Fabiano,</a:t>
            </a:r>
          </a:p>
          <a:p>
            <a:pPr algn="l">
              <a:spcBef>
                <a:spcPts val="0"/>
              </a:spcBef>
              <a:defRPr/>
            </a:pPr>
            <a:r>
              <a:rPr lang="it-IT" sz="1700" b="1" dirty="0">
                <a:solidFill>
                  <a:schemeClr val="bg1"/>
                </a:solidFill>
                <a:latin typeface="Century Gothic" pitchFamily="34" charset="0"/>
              </a:rPr>
              <a:t>Erba Carlo,</a:t>
            </a:r>
          </a:p>
          <a:p>
            <a:pPr algn="l">
              <a:spcBef>
                <a:spcPts val="0"/>
              </a:spcBef>
              <a:defRPr/>
            </a:pPr>
            <a:r>
              <a:rPr lang="it-IT" sz="1700" b="1" dirty="0">
                <a:solidFill>
                  <a:schemeClr val="bg1"/>
                </a:solidFill>
                <a:latin typeface="Century Gothic" pitchFamily="34" charset="0"/>
              </a:rPr>
              <a:t>Faccenda Floriano, </a:t>
            </a:r>
          </a:p>
          <a:p>
            <a:pPr algn="l">
              <a:spcBef>
                <a:spcPts val="0"/>
              </a:spcBef>
              <a:defRPr/>
            </a:pPr>
            <a:r>
              <a:rPr lang="it-IT" sz="1700" b="1" dirty="0">
                <a:solidFill>
                  <a:schemeClr val="bg1"/>
                </a:solidFill>
                <a:latin typeface="Century Gothic" pitchFamily="34" charset="0"/>
              </a:rPr>
              <a:t>Ferro Antonio, </a:t>
            </a:r>
          </a:p>
          <a:p>
            <a:pPr algn="l">
              <a:spcBef>
                <a:spcPts val="0"/>
              </a:spcBef>
              <a:defRPr/>
            </a:pPr>
            <a:r>
              <a:rPr lang="it-IT" sz="1700" b="1" dirty="0">
                <a:solidFill>
                  <a:schemeClr val="bg1"/>
                </a:solidFill>
                <a:latin typeface="Century Gothic" pitchFamily="34" charset="0"/>
              </a:rPr>
              <a:t>Forni Andrea, </a:t>
            </a:r>
          </a:p>
          <a:p>
            <a:pPr algn="l">
              <a:spcBef>
                <a:spcPts val="0"/>
              </a:spcBef>
              <a:defRPr/>
            </a:pPr>
            <a:r>
              <a:rPr lang="it-IT" sz="1700" b="1" dirty="0" err="1">
                <a:solidFill>
                  <a:schemeClr val="bg1"/>
                </a:solidFill>
                <a:latin typeface="Century Gothic" pitchFamily="34" charset="0"/>
              </a:rPr>
              <a:t>Fumasoni</a:t>
            </a:r>
            <a:r>
              <a:rPr lang="it-IT" sz="1700" b="1" dirty="0">
                <a:solidFill>
                  <a:schemeClr val="bg1"/>
                </a:solidFill>
                <a:latin typeface="Century Gothic" pitchFamily="34" charset="0"/>
              </a:rPr>
              <a:t> Sergio, </a:t>
            </a:r>
          </a:p>
          <a:p>
            <a:pPr algn="l">
              <a:spcBef>
                <a:spcPts val="0"/>
              </a:spcBef>
              <a:defRPr/>
            </a:pPr>
            <a:r>
              <a:rPr lang="it-IT" sz="1700" b="1" dirty="0">
                <a:solidFill>
                  <a:schemeClr val="bg1"/>
                </a:solidFill>
                <a:latin typeface="Century Gothic" pitchFamily="34" charset="0"/>
              </a:rPr>
              <a:t>Gatti Giuliana, </a:t>
            </a:r>
          </a:p>
          <a:p>
            <a:pPr algn="l">
              <a:spcBef>
                <a:spcPts val="0"/>
              </a:spcBef>
              <a:defRPr/>
            </a:pPr>
            <a:r>
              <a:rPr lang="it-IT" sz="1700" b="1" dirty="0" err="1">
                <a:solidFill>
                  <a:schemeClr val="bg1"/>
                </a:solidFill>
                <a:latin typeface="Century Gothic" pitchFamily="34" charset="0"/>
              </a:rPr>
              <a:t>Nicoloso</a:t>
            </a:r>
            <a:r>
              <a:rPr lang="it-IT" sz="1700" b="1" dirty="0">
                <a:solidFill>
                  <a:schemeClr val="bg1"/>
                </a:solidFill>
                <a:latin typeface="Century Gothic" pitchFamily="34" charset="0"/>
              </a:rPr>
              <a:t> Alessandro, </a:t>
            </a:r>
            <a:endParaRPr lang="it-IT" sz="1700" b="1" dirty="0" smtClean="0">
              <a:solidFill>
                <a:schemeClr val="bg1"/>
              </a:solidFill>
              <a:latin typeface="Century Gothic" pitchFamily="34" charset="0"/>
            </a:endParaRPr>
          </a:p>
          <a:p>
            <a:pPr>
              <a:spcBef>
                <a:spcPts val="0"/>
              </a:spcBef>
              <a:defRPr/>
            </a:pPr>
            <a:endParaRPr lang="it-IT" sz="1700" b="1" dirty="0" smtClean="0">
              <a:solidFill>
                <a:schemeClr val="bg1"/>
              </a:solidFill>
              <a:latin typeface="Century Gothic" pitchFamily="34" charset="0"/>
            </a:endParaRPr>
          </a:p>
          <a:p>
            <a:pPr>
              <a:spcBef>
                <a:spcPts val="0"/>
              </a:spcBef>
              <a:defRPr/>
            </a:pPr>
            <a:endParaRPr lang="it-IT" sz="1700" b="1" dirty="0">
              <a:solidFill>
                <a:schemeClr val="bg1"/>
              </a:solidFill>
              <a:latin typeface="Century Gothic" pitchFamily="34" charset="0"/>
            </a:endParaRPr>
          </a:p>
          <a:p>
            <a:pPr>
              <a:spcBef>
                <a:spcPts val="0"/>
              </a:spcBef>
              <a:defRPr/>
            </a:pPr>
            <a:endParaRPr lang="it-IT" sz="1700" b="1" dirty="0" smtClean="0">
              <a:solidFill>
                <a:schemeClr val="bg1"/>
              </a:solidFill>
              <a:latin typeface="Century Gothic" pitchFamily="34" charset="0"/>
            </a:endParaRPr>
          </a:p>
          <a:p>
            <a:pPr>
              <a:spcBef>
                <a:spcPts val="0"/>
              </a:spcBef>
              <a:defRPr/>
            </a:pPr>
            <a:r>
              <a:rPr lang="it-IT" sz="1700" b="1" dirty="0" smtClean="0">
                <a:solidFill>
                  <a:schemeClr val="bg1"/>
                </a:solidFill>
                <a:latin typeface="Century Gothic" pitchFamily="34" charset="0"/>
              </a:rPr>
              <a:t>Giarratana </a:t>
            </a:r>
            <a:r>
              <a:rPr lang="it-IT" sz="1700" b="1" dirty="0">
                <a:solidFill>
                  <a:schemeClr val="bg1"/>
                </a:solidFill>
                <a:latin typeface="Century Gothic" pitchFamily="34" charset="0"/>
              </a:rPr>
              <a:t>Vincenzo</a:t>
            </a:r>
          </a:p>
          <a:p>
            <a:pPr algn="l">
              <a:spcBef>
                <a:spcPts val="0"/>
              </a:spcBef>
              <a:defRPr/>
            </a:pPr>
            <a:r>
              <a:rPr lang="it-IT" sz="1700" b="1" dirty="0" err="1" smtClean="0">
                <a:solidFill>
                  <a:schemeClr val="bg1"/>
                </a:solidFill>
                <a:latin typeface="Century Gothic" pitchFamily="34" charset="0"/>
              </a:rPr>
              <a:t>Longhin</a:t>
            </a:r>
            <a:r>
              <a:rPr lang="it-IT" sz="1700" b="1" dirty="0" smtClean="0">
                <a:solidFill>
                  <a:schemeClr val="bg1"/>
                </a:solidFill>
                <a:latin typeface="Century Gothic" pitchFamily="34" charset="0"/>
              </a:rPr>
              <a:t> </a:t>
            </a:r>
            <a:r>
              <a:rPr lang="it-IT" sz="1700" b="1" dirty="0">
                <a:solidFill>
                  <a:schemeClr val="bg1"/>
                </a:solidFill>
                <a:latin typeface="Century Gothic" pitchFamily="34" charset="0"/>
              </a:rPr>
              <a:t>Maurilio, Manerba Augusto, </a:t>
            </a:r>
            <a:r>
              <a:rPr lang="it-IT" sz="1700" b="1" dirty="0" err="1">
                <a:solidFill>
                  <a:schemeClr val="bg1"/>
                </a:solidFill>
                <a:latin typeface="Century Gothic" pitchFamily="34" charset="0"/>
              </a:rPr>
              <a:t>Marletta</a:t>
            </a:r>
            <a:r>
              <a:rPr lang="it-IT" sz="1700" b="1" dirty="0">
                <a:solidFill>
                  <a:schemeClr val="bg1"/>
                </a:solidFill>
                <a:latin typeface="Century Gothic" pitchFamily="34" charset="0"/>
              </a:rPr>
              <a:t> Stefano, </a:t>
            </a:r>
          </a:p>
          <a:p>
            <a:pPr algn="l">
              <a:spcBef>
                <a:spcPts val="0"/>
              </a:spcBef>
              <a:defRPr/>
            </a:pPr>
            <a:r>
              <a:rPr lang="it-IT" sz="1700" b="1" dirty="0">
                <a:solidFill>
                  <a:schemeClr val="bg1"/>
                </a:solidFill>
                <a:latin typeface="Century Gothic" pitchFamily="34" charset="0"/>
              </a:rPr>
              <a:t>Moratti Enrico,</a:t>
            </a:r>
          </a:p>
          <a:p>
            <a:pPr algn="l">
              <a:spcBef>
                <a:spcPts val="0"/>
              </a:spcBef>
              <a:defRPr/>
            </a:pPr>
            <a:r>
              <a:rPr lang="it-IT" sz="1700" b="1" dirty="0" err="1">
                <a:solidFill>
                  <a:schemeClr val="bg1"/>
                </a:solidFill>
                <a:latin typeface="Century Gothic" pitchFamily="34" charset="0"/>
              </a:rPr>
              <a:t>Nogara</a:t>
            </a:r>
            <a:r>
              <a:rPr lang="it-IT" sz="1700" b="1" dirty="0">
                <a:solidFill>
                  <a:schemeClr val="bg1"/>
                </a:solidFill>
                <a:latin typeface="Century Gothic" pitchFamily="34" charset="0"/>
              </a:rPr>
              <a:t> Alberto, </a:t>
            </a:r>
            <a:r>
              <a:rPr lang="it-IT" sz="1700" b="1" dirty="0" err="1">
                <a:solidFill>
                  <a:schemeClr val="bg1"/>
                </a:solidFill>
                <a:latin typeface="Century Gothic" pitchFamily="34" charset="0"/>
              </a:rPr>
              <a:t>Pezzagno</a:t>
            </a:r>
            <a:r>
              <a:rPr lang="it-IT" sz="1700" b="1" dirty="0">
                <a:solidFill>
                  <a:schemeClr val="bg1"/>
                </a:solidFill>
                <a:latin typeface="Century Gothic" pitchFamily="34" charset="0"/>
              </a:rPr>
              <a:t> Francesco, </a:t>
            </a:r>
            <a:r>
              <a:rPr lang="it-IT" sz="1700" b="1" dirty="0" err="1">
                <a:solidFill>
                  <a:schemeClr val="bg1"/>
                </a:solidFill>
                <a:latin typeface="Century Gothic" pitchFamily="34" charset="0"/>
              </a:rPr>
              <a:t>Pogliani</a:t>
            </a:r>
            <a:r>
              <a:rPr lang="it-IT" sz="1700" b="1" dirty="0">
                <a:solidFill>
                  <a:schemeClr val="bg1"/>
                </a:solidFill>
                <a:latin typeface="Century Gothic" pitchFamily="34" charset="0"/>
              </a:rPr>
              <a:t> Marco, </a:t>
            </a:r>
          </a:p>
          <a:p>
            <a:pPr algn="l">
              <a:spcBef>
                <a:spcPts val="0"/>
              </a:spcBef>
              <a:defRPr/>
            </a:pPr>
            <a:r>
              <a:rPr lang="it-IT" sz="1700" b="1" dirty="0">
                <a:solidFill>
                  <a:schemeClr val="bg1"/>
                </a:solidFill>
                <a:latin typeface="Century Gothic" pitchFamily="34" charset="0"/>
              </a:rPr>
              <a:t>Pozzi Matteo, </a:t>
            </a:r>
          </a:p>
          <a:p>
            <a:pPr algn="l">
              <a:spcBef>
                <a:spcPts val="0"/>
              </a:spcBef>
              <a:defRPr/>
            </a:pPr>
            <a:r>
              <a:rPr lang="it-IT" sz="1700" b="1" dirty="0" err="1">
                <a:solidFill>
                  <a:schemeClr val="bg1"/>
                </a:solidFill>
                <a:latin typeface="Century Gothic" pitchFamily="34" charset="0"/>
              </a:rPr>
              <a:t>Pozzoli</a:t>
            </a:r>
            <a:r>
              <a:rPr lang="it-IT" sz="1700" b="1" dirty="0">
                <a:solidFill>
                  <a:schemeClr val="bg1"/>
                </a:solidFill>
                <a:latin typeface="Century Gothic" pitchFamily="34" charset="0"/>
              </a:rPr>
              <a:t> Roberto, </a:t>
            </a:r>
          </a:p>
          <a:p>
            <a:pPr algn="l">
              <a:spcBef>
                <a:spcPts val="0"/>
              </a:spcBef>
              <a:defRPr/>
            </a:pPr>
            <a:r>
              <a:rPr lang="it-IT" sz="1700" b="1" dirty="0">
                <a:solidFill>
                  <a:schemeClr val="bg1"/>
                </a:solidFill>
                <a:latin typeface="Century Gothic" pitchFamily="34" charset="0"/>
              </a:rPr>
              <a:t>Prati Anna, </a:t>
            </a:r>
          </a:p>
          <a:p>
            <a:pPr algn="l">
              <a:spcBef>
                <a:spcPts val="0"/>
              </a:spcBef>
              <a:defRPr/>
            </a:pPr>
            <a:r>
              <a:rPr lang="it-IT" sz="1700" b="1" dirty="0" err="1">
                <a:solidFill>
                  <a:schemeClr val="bg1"/>
                </a:solidFill>
                <a:latin typeface="Century Gothic" pitchFamily="34" charset="0"/>
              </a:rPr>
              <a:t>Ravagnati</a:t>
            </a:r>
            <a:r>
              <a:rPr lang="it-IT" sz="1700" b="1" dirty="0">
                <a:solidFill>
                  <a:schemeClr val="bg1"/>
                </a:solidFill>
                <a:latin typeface="Century Gothic" pitchFamily="34" charset="0"/>
              </a:rPr>
              <a:t> Carlo,</a:t>
            </a:r>
          </a:p>
          <a:p>
            <a:pPr algn="l">
              <a:spcBef>
                <a:spcPts val="0"/>
              </a:spcBef>
              <a:defRPr/>
            </a:pPr>
            <a:r>
              <a:rPr lang="it-IT" sz="1700" b="1" dirty="0">
                <a:solidFill>
                  <a:schemeClr val="bg1"/>
                </a:solidFill>
                <a:latin typeface="Century Gothic" pitchFamily="34" charset="0"/>
              </a:rPr>
              <a:t>Re Giovanni, </a:t>
            </a:r>
          </a:p>
          <a:p>
            <a:pPr algn="l">
              <a:spcBef>
                <a:spcPts val="0"/>
              </a:spcBef>
              <a:defRPr/>
            </a:pPr>
            <a:r>
              <a:rPr lang="it-IT" sz="1700" b="1" dirty="0" err="1">
                <a:solidFill>
                  <a:schemeClr val="bg1"/>
                </a:solidFill>
                <a:latin typeface="Century Gothic" pitchFamily="34" charset="0"/>
              </a:rPr>
              <a:t>Reatti</a:t>
            </a:r>
            <a:r>
              <a:rPr lang="it-IT" sz="1700" b="1" dirty="0">
                <a:solidFill>
                  <a:schemeClr val="bg1"/>
                </a:solidFill>
                <a:latin typeface="Century Gothic" pitchFamily="34" charset="0"/>
              </a:rPr>
              <a:t> Walter, </a:t>
            </a:r>
          </a:p>
          <a:p>
            <a:pPr algn="l">
              <a:spcBef>
                <a:spcPts val="0"/>
              </a:spcBef>
              <a:defRPr/>
            </a:pPr>
            <a:r>
              <a:rPr lang="it-IT" sz="1700" b="1" dirty="0" err="1">
                <a:solidFill>
                  <a:schemeClr val="bg1"/>
                </a:solidFill>
                <a:latin typeface="Century Gothic" pitchFamily="34" charset="0"/>
              </a:rPr>
              <a:t>Scenini</a:t>
            </a:r>
            <a:r>
              <a:rPr lang="it-IT" sz="1700" b="1" dirty="0">
                <a:solidFill>
                  <a:schemeClr val="bg1"/>
                </a:solidFill>
                <a:latin typeface="Century Gothic" pitchFamily="34" charset="0"/>
              </a:rPr>
              <a:t> Laura, </a:t>
            </a:r>
          </a:p>
          <a:p>
            <a:pPr algn="l">
              <a:spcBef>
                <a:spcPts val="0"/>
              </a:spcBef>
              <a:defRPr/>
            </a:pPr>
            <a:r>
              <a:rPr lang="it-IT" sz="1700" b="1" dirty="0" err="1">
                <a:solidFill>
                  <a:schemeClr val="bg1"/>
                </a:solidFill>
                <a:latin typeface="Century Gothic" pitchFamily="34" charset="0"/>
              </a:rPr>
              <a:t>Songini</a:t>
            </a:r>
            <a:r>
              <a:rPr lang="it-IT" sz="1700" b="1" dirty="0">
                <a:solidFill>
                  <a:schemeClr val="bg1"/>
                </a:solidFill>
                <a:latin typeface="Century Gothic" pitchFamily="34" charset="0"/>
              </a:rPr>
              <a:t> Giovanni, </a:t>
            </a:r>
          </a:p>
          <a:p>
            <a:pPr algn="l">
              <a:spcBef>
                <a:spcPts val="0"/>
              </a:spcBef>
              <a:defRPr/>
            </a:pPr>
            <a:r>
              <a:rPr lang="it-IT" sz="1700" b="1" dirty="0" err="1">
                <a:solidFill>
                  <a:schemeClr val="bg1"/>
                </a:solidFill>
                <a:latin typeface="Century Gothic" pitchFamily="34" charset="0"/>
              </a:rPr>
              <a:t>Tateo</a:t>
            </a:r>
            <a:r>
              <a:rPr lang="it-IT" sz="1700" b="1" dirty="0">
                <a:solidFill>
                  <a:schemeClr val="bg1"/>
                </a:solidFill>
                <a:latin typeface="Century Gothic" pitchFamily="34" charset="0"/>
              </a:rPr>
              <a:t> Nicola, </a:t>
            </a:r>
          </a:p>
          <a:p>
            <a:pPr algn="l">
              <a:spcBef>
                <a:spcPts val="0"/>
              </a:spcBef>
              <a:defRPr/>
            </a:pPr>
            <a:r>
              <a:rPr lang="it-IT" sz="1700" b="1" dirty="0" err="1">
                <a:solidFill>
                  <a:schemeClr val="bg1"/>
                </a:solidFill>
                <a:latin typeface="Century Gothic" pitchFamily="34" charset="0"/>
              </a:rPr>
              <a:t>Tognon</a:t>
            </a:r>
            <a:r>
              <a:rPr lang="it-IT" sz="1700" b="1" dirty="0">
                <a:solidFill>
                  <a:schemeClr val="bg1"/>
                </a:solidFill>
                <a:latin typeface="Century Gothic" pitchFamily="34" charset="0"/>
              </a:rPr>
              <a:t> Giorgio, Valsecchi Angelo, Valsecchi Fabio, </a:t>
            </a:r>
            <a:r>
              <a:rPr lang="it-IT" sz="1700" b="1" dirty="0" err="1">
                <a:solidFill>
                  <a:schemeClr val="bg1"/>
                </a:solidFill>
                <a:latin typeface="Century Gothic" pitchFamily="32" charset="0"/>
              </a:rPr>
              <a:t>Vettovalli</a:t>
            </a:r>
            <a:r>
              <a:rPr lang="it-IT" sz="1700" b="1" dirty="0">
                <a:solidFill>
                  <a:schemeClr val="bg1"/>
                </a:solidFill>
                <a:latin typeface="Century Gothic" pitchFamily="32" charset="0"/>
              </a:rPr>
              <a:t> Pietro.</a:t>
            </a:r>
            <a:endParaRPr lang="it-IT" sz="1700" b="1" dirty="0">
              <a:solidFill>
                <a:schemeClr val="bg1"/>
              </a:solidFill>
              <a:latin typeface="Century Gothic" pitchFamily="34" charset="0"/>
            </a:endParaRPr>
          </a:p>
        </p:txBody>
      </p:sp>
      <p:sp>
        <p:nvSpPr>
          <p:cNvPr id="16" name="Text Box 2"/>
          <p:cNvSpPr txBox="1">
            <a:spLocks noChangeArrowheads="1"/>
          </p:cNvSpPr>
          <p:nvPr/>
        </p:nvSpPr>
        <p:spPr bwMode="auto">
          <a:xfrm>
            <a:off x="6103218" y="1181100"/>
            <a:ext cx="3352800" cy="1600200"/>
          </a:xfrm>
          <a:prstGeom prst="rect">
            <a:avLst/>
          </a:prstGeom>
          <a:noFill/>
          <a:ln w="9525">
            <a:noFill/>
            <a:round/>
            <a:headEnd/>
            <a:tailEnd/>
          </a:ln>
        </p:spPr>
        <p:txBody>
          <a:bodyPr lIns="90000" tIns="46800" rIns="90000" bIns="46800"/>
          <a:lstStyle/>
          <a:p>
            <a:pPr algn="l">
              <a:spcBef>
                <a:spcPts val="0"/>
              </a:spcBef>
              <a:defRPr/>
            </a:pPr>
            <a:r>
              <a:rPr lang="it-IT" sz="1700" b="1" dirty="0" err="1" smtClean="0">
                <a:solidFill>
                  <a:srgbClr val="FFCD2D"/>
                </a:solidFill>
                <a:effectLst>
                  <a:outerShdw blurRad="38100" dist="38100" dir="2700000" algn="tl">
                    <a:srgbClr val="000000">
                      <a:alpha val="43137"/>
                    </a:srgbClr>
                  </a:outerShdw>
                </a:effectLst>
                <a:latin typeface="Century Gothic" panose="020B0502020202020204" pitchFamily="34" charset="0"/>
                <a:cs typeface="Arial" pitchFamily="34" charset="0"/>
              </a:rPr>
              <a:t>Further</a:t>
            </a:r>
            <a:r>
              <a:rPr lang="it-IT" sz="1700" b="1" dirty="0" smtClean="0">
                <a:solidFill>
                  <a:srgbClr val="FFCD2D"/>
                </a:solidFill>
                <a:effectLst>
                  <a:outerShdw blurRad="38100" dist="38100" dir="2700000" algn="tl">
                    <a:srgbClr val="000000">
                      <a:alpha val="43137"/>
                    </a:srgbClr>
                  </a:outerShdw>
                </a:effectLst>
                <a:latin typeface="Century Gothic" panose="020B0502020202020204" pitchFamily="34" charset="0"/>
                <a:cs typeface="Arial" pitchFamily="34" charset="0"/>
              </a:rPr>
              <a:t> </a:t>
            </a:r>
            <a:r>
              <a:rPr lang="it-IT" sz="1700" b="1" dirty="0" err="1" smtClean="0">
                <a:solidFill>
                  <a:srgbClr val="FFCD2D"/>
                </a:solidFill>
                <a:effectLst>
                  <a:outerShdw blurRad="38100" dist="38100" dir="2700000" algn="tl">
                    <a:srgbClr val="000000">
                      <a:alpha val="43137"/>
                    </a:srgbClr>
                  </a:outerShdw>
                </a:effectLst>
                <a:latin typeface="Century Gothic" panose="020B0502020202020204" pitchFamily="34" charset="0"/>
                <a:cs typeface="Arial" pitchFamily="34" charset="0"/>
              </a:rPr>
              <a:t>contributors</a:t>
            </a:r>
            <a:r>
              <a:rPr lang="it-IT" sz="1700" b="1" dirty="0" smtClean="0">
                <a:solidFill>
                  <a:srgbClr val="FFCD2D"/>
                </a:solidFill>
                <a:effectLst>
                  <a:outerShdw blurRad="38100" dist="38100" dir="2700000" algn="tl">
                    <a:srgbClr val="000000">
                      <a:alpha val="43137"/>
                    </a:srgbClr>
                  </a:outerShdw>
                </a:effectLst>
                <a:latin typeface="Century Gothic" panose="020B0502020202020204" pitchFamily="34" charset="0"/>
                <a:cs typeface="Arial" pitchFamily="34" charset="0"/>
              </a:rPr>
              <a:t>:</a:t>
            </a:r>
            <a:endParaRPr lang="it-IT" sz="1700" b="1" dirty="0">
              <a:solidFill>
                <a:srgbClr val="FFCD2D"/>
              </a:solidFill>
              <a:effectLst>
                <a:outerShdw blurRad="38100" dist="38100" dir="2700000" algn="tl">
                  <a:srgbClr val="000000">
                    <a:alpha val="43137"/>
                  </a:srgbClr>
                </a:outerShdw>
              </a:effectLst>
              <a:latin typeface="Century Gothic" panose="020B0502020202020204" pitchFamily="34" charset="0"/>
              <a:cs typeface="Arial" pitchFamily="34" charset="0"/>
            </a:endParaRP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Birbes</a:t>
            </a:r>
            <a:r>
              <a:rPr lang="it-IT" sz="17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Angela, </a:t>
            </a:r>
          </a:p>
          <a:p>
            <a:pPr algn="l">
              <a:spcBef>
                <a:spcPts val="0"/>
              </a:spcBef>
              <a:defRPr/>
            </a:pPr>
            <a:r>
              <a:rPr lang="it-IT" sz="17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Fontana Francesco,</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Guglielmini</a:t>
            </a:r>
            <a:r>
              <a:rPr lang="it-IT" sz="17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Gabriele,</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Recalcati</a:t>
            </a:r>
            <a:r>
              <a:rPr lang="it-IT" sz="17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 Piergiorgio</a:t>
            </a:r>
            <a:r>
              <a:rPr lang="it-IT" sz="1600" dirty="0">
                <a:solidFill>
                  <a:schemeClr val="bg1"/>
                </a:solidFill>
                <a:latin typeface="Century Gothic" panose="020B0502020202020204" pitchFamily="34" charset="0"/>
                <a:cs typeface="Arial" pitchFamily="34" charset="0"/>
              </a:rPr>
              <a:t>.</a:t>
            </a:r>
          </a:p>
          <a:p>
            <a:pPr algn="l">
              <a:spcBef>
                <a:spcPts val="0"/>
              </a:spcBef>
              <a:defRPr/>
            </a:pPr>
            <a:r>
              <a:rPr lang="it-IT" sz="1600" dirty="0">
                <a:solidFill>
                  <a:schemeClr val="bg1"/>
                </a:solidFill>
                <a:latin typeface="Arial" pitchFamily="34" charset="0"/>
                <a:cs typeface="Arial" pitchFamily="34" charset="0"/>
              </a:rPr>
              <a:t> </a:t>
            </a:r>
          </a:p>
        </p:txBody>
      </p:sp>
      <p:sp>
        <p:nvSpPr>
          <p:cNvPr id="17" name="Text Box 2"/>
          <p:cNvSpPr txBox="1">
            <a:spLocks noChangeArrowheads="1"/>
          </p:cNvSpPr>
          <p:nvPr/>
        </p:nvSpPr>
        <p:spPr bwMode="auto">
          <a:xfrm>
            <a:off x="6172200" y="3048000"/>
            <a:ext cx="3352800" cy="2133600"/>
          </a:xfrm>
          <a:prstGeom prst="rect">
            <a:avLst/>
          </a:prstGeom>
          <a:noFill/>
          <a:ln w="9525">
            <a:noFill/>
            <a:round/>
            <a:headEnd/>
            <a:tailEnd/>
          </a:ln>
        </p:spPr>
        <p:txBody>
          <a:bodyPr lIns="90000" tIns="46800" rIns="90000" bIns="46800"/>
          <a:lstStyle/>
          <a:p>
            <a:pPr algn="l">
              <a:spcBef>
                <a:spcPts val="0"/>
              </a:spcBef>
              <a:defRPr/>
            </a:pPr>
            <a:r>
              <a:rPr lang="it-IT" sz="1700" b="1" dirty="0" smtClean="0">
                <a:solidFill>
                  <a:srgbClr val="FFCD2D"/>
                </a:solidFill>
                <a:effectLst>
                  <a:outerShdw blurRad="38100" dist="38100" dir="2700000" algn="tl">
                    <a:srgbClr val="000000">
                      <a:alpha val="43137"/>
                    </a:srgbClr>
                  </a:outerShdw>
                </a:effectLst>
                <a:latin typeface="Century Gothic" pitchFamily="34" charset="0"/>
              </a:rPr>
              <a:t>Technical </a:t>
            </a:r>
            <a:r>
              <a:rPr lang="it-IT" sz="1700" b="1" dirty="0" err="1" smtClean="0">
                <a:solidFill>
                  <a:srgbClr val="FFCD2D"/>
                </a:solidFill>
                <a:effectLst>
                  <a:outerShdw blurRad="38100" dist="38100" dir="2700000" algn="tl">
                    <a:srgbClr val="000000">
                      <a:alpha val="43137"/>
                    </a:srgbClr>
                  </a:outerShdw>
                </a:effectLst>
                <a:latin typeface="Century Gothic" pitchFamily="34" charset="0"/>
              </a:rPr>
              <a:t>support</a:t>
            </a:r>
            <a:r>
              <a:rPr lang="it-IT" sz="1700" b="1" dirty="0" smtClean="0">
                <a:solidFill>
                  <a:srgbClr val="FFCD2D"/>
                </a:solidFill>
                <a:effectLst>
                  <a:outerShdw blurRad="38100" dist="38100" dir="2700000" algn="tl">
                    <a:srgbClr val="000000">
                      <a:alpha val="43137"/>
                    </a:srgbClr>
                  </a:outerShdw>
                </a:effectLst>
                <a:latin typeface="Century Gothic" pitchFamily="34" charset="0"/>
              </a:rPr>
              <a:t>:</a:t>
            </a:r>
            <a:endParaRPr lang="it-IT" sz="1700" b="1" dirty="0">
              <a:solidFill>
                <a:srgbClr val="FFCD2D"/>
              </a:solidFill>
              <a:effectLst>
                <a:outerShdw blurRad="38100" dist="38100" dir="2700000" algn="tl">
                  <a:srgbClr val="000000">
                    <a:alpha val="43137"/>
                  </a:srgbClr>
                </a:outerShdw>
              </a:effectLst>
              <a:latin typeface="Century Gothic" pitchFamily="34" charset="0"/>
            </a:endParaRPr>
          </a:p>
          <a:p>
            <a:pPr algn="l">
              <a:spcBef>
                <a:spcPts val="0"/>
              </a:spcBef>
              <a:defRPr/>
            </a:pPr>
            <a:r>
              <a:rPr lang="it-IT" sz="1700" b="1" dirty="0">
                <a:solidFill>
                  <a:schemeClr val="bg1"/>
                </a:solidFill>
                <a:effectLst>
                  <a:outerShdw blurRad="38100" dist="38100" dir="2700000" algn="tl">
                    <a:srgbClr val="000000">
                      <a:alpha val="43137"/>
                    </a:srgbClr>
                  </a:outerShdw>
                </a:effectLst>
                <a:latin typeface="Century Gothic" pitchFamily="34" charset="0"/>
              </a:rPr>
              <a:t>Beretta Luca, </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itchFamily="34" charset="0"/>
              </a:rPr>
              <a:t>Bruggi</a:t>
            </a:r>
            <a:r>
              <a:rPr lang="it-IT" sz="1700" b="1" dirty="0">
                <a:solidFill>
                  <a:schemeClr val="bg1"/>
                </a:solidFill>
                <a:effectLst>
                  <a:outerShdw blurRad="38100" dist="38100" dir="2700000" algn="tl">
                    <a:srgbClr val="000000">
                      <a:alpha val="43137"/>
                    </a:srgbClr>
                  </a:outerShdw>
                </a:effectLst>
                <a:latin typeface="Century Gothic" pitchFamily="34" charset="0"/>
              </a:rPr>
              <a:t> Valerio, </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itchFamily="34" charset="0"/>
              </a:rPr>
              <a:t>Mazzacuva</a:t>
            </a:r>
            <a:r>
              <a:rPr lang="it-IT" sz="1700" b="1" dirty="0">
                <a:solidFill>
                  <a:schemeClr val="bg1"/>
                </a:solidFill>
                <a:effectLst>
                  <a:outerShdw blurRad="38100" dist="38100" dir="2700000" algn="tl">
                    <a:srgbClr val="000000">
                      <a:alpha val="43137"/>
                    </a:srgbClr>
                  </a:outerShdw>
                </a:effectLst>
                <a:latin typeface="Century Gothic" pitchFamily="34" charset="0"/>
              </a:rPr>
              <a:t> Maria Rosa,</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itchFamily="34" charset="0"/>
              </a:rPr>
              <a:t>Orobello</a:t>
            </a:r>
            <a:r>
              <a:rPr lang="it-IT" sz="1700" b="1" dirty="0">
                <a:solidFill>
                  <a:schemeClr val="bg1"/>
                </a:solidFill>
                <a:effectLst>
                  <a:outerShdw blurRad="38100" dist="38100" dir="2700000" algn="tl">
                    <a:srgbClr val="000000">
                      <a:alpha val="43137"/>
                    </a:srgbClr>
                  </a:outerShdw>
                </a:effectLst>
                <a:latin typeface="Century Gothic" pitchFamily="34" charset="0"/>
              </a:rPr>
              <a:t> Giandomenico,</a:t>
            </a:r>
          </a:p>
          <a:p>
            <a:pPr algn="l">
              <a:spcBef>
                <a:spcPts val="0"/>
              </a:spcBef>
              <a:defRPr/>
            </a:pPr>
            <a:r>
              <a:rPr lang="it-IT" sz="1700" b="1" dirty="0" err="1">
                <a:solidFill>
                  <a:schemeClr val="bg1"/>
                </a:solidFill>
                <a:effectLst>
                  <a:outerShdw blurRad="38100" dist="38100" dir="2700000" algn="tl">
                    <a:srgbClr val="000000">
                      <a:alpha val="43137"/>
                    </a:srgbClr>
                  </a:outerShdw>
                </a:effectLst>
                <a:latin typeface="Century Gothic" pitchFamily="34" charset="0"/>
              </a:rPr>
              <a:t>Sormani</a:t>
            </a:r>
            <a:r>
              <a:rPr lang="it-IT" sz="1700" b="1" dirty="0">
                <a:solidFill>
                  <a:schemeClr val="bg1"/>
                </a:solidFill>
                <a:effectLst>
                  <a:outerShdw blurRad="38100" dist="38100" dir="2700000" algn="tl">
                    <a:srgbClr val="000000">
                      <a:alpha val="43137"/>
                    </a:srgbClr>
                  </a:outerShdw>
                </a:effectLst>
                <a:latin typeface="Century Gothic" pitchFamily="34" charset="0"/>
              </a:rPr>
              <a:t> Massimo</a:t>
            </a:r>
            <a:r>
              <a:rPr lang="it-IT" sz="1700" b="1" dirty="0">
                <a:solidFill>
                  <a:srgbClr val="264552"/>
                </a:solidFill>
                <a:latin typeface="Century Gothic" pitchFamily="34" charset="0"/>
              </a:rPr>
              <a:t>.</a:t>
            </a:r>
          </a:p>
          <a:p>
            <a:pPr algn="l">
              <a:spcBef>
                <a:spcPts val="0"/>
              </a:spcBef>
              <a:defRPr/>
            </a:pPr>
            <a:r>
              <a:rPr lang="it-IT" sz="1700" dirty="0">
                <a:solidFill>
                  <a:schemeClr val="bg1"/>
                </a:solidFill>
                <a:latin typeface="Century Gothic" pitchFamily="34" charset="0"/>
              </a:rPr>
              <a:t> </a:t>
            </a:r>
          </a:p>
        </p:txBody>
      </p:sp>
      <p:sp>
        <p:nvSpPr>
          <p:cNvPr id="19464" name="Text Box 2"/>
          <p:cNvSpPr txBox="1">
            <a:spLocks noChangeArrowheads="1"/>
          </p:cNvSpPr>
          <p:nvPr/>
        </p:nvSpPr>
        <p:spPr bwMode="auto">
          <a:xfrm>
            <a:off x="7064375" y="152400"/>
            <a:ext cx="1828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5pPr>
            <a:lvl6pPr marL="25146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6pPr>
            <a:lvl7pPr marL="29718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7pPr>
            <a:lvl8pPr marL="34290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8pPr>
            <a:lvl9pPr marL="3886200" indent="-228600" algn="ctr"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tx1"/>
                </a:solidFill>
                <a:latin typeface="Arial" charset="0"/>
              </a:defRPr>
            </a:lvl9pPr>
          </a:lstStyle>
          <a:p>
            <a:pPr algn="r">
              <a:buClr>
                <a:srgbClr val="367E42"/>
              </a:buClr>
              <a:buFont typeface="Century Gothic" pitchFamily="32" charset="0"/>
              <a:buNone/>
            </a:pPr>
            <a:r>
              <a:rPr lang="it-IT" altLang="it-IT" sz="800">
                <a:solidFill>
                  <a:schemeClr val="bg1"/>
                </a:solidFill>
                <a:latin typeface="Century Gothic" pitchFamily="32" charset="0"/>
              </a:rPr>
              <a:t>TERRITORIO E URBANISTICA</a:t>
            </a:r>
          </a:p>
        </p:txBody>
      </p:sp>
      <p:sp>
        <p:nvSpPr>
          <p:cNvPr id="2" name="CasellaDiTesto 1"/>
          <p:cNvSpPr txBox="1"/>
          <p:nvPr/>
        </p:nvSpPr>
        <p:spPr>
          <a:xfrm>
            <a:off x="0" y="6362936"/>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9" name="CasellaDiTesto 8"/>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Sharing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the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knowledge</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15068041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Freccia a destra 57"/>
          <p:cNvSpPr/>
          <p:nvPr/>
        </p:nvSpPr>
        <p:spPr>
          <a:xfrm>
            <a:off x="107950" y="1701801"/>
            <a:ext cx="1943100" cy="1631951"/>
          </a:xfrm>
          <a:prstGeom prst="rightArrow">
            <a:avLst/>
          </a:prstGeom>
          <a:solidFill>
            <a:srgbClr val="8FBF8B"/>
          </a:solidFill>
          <a:ln>
            <a:solidFill>
              <a:srgbClr val="174783"/>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sz="1600" b="1" dirty="0" smtClean="0">
                <a:solidFill>
                  <a:prstClr val="white"/>
                </a:solidFill>
                <a:effectLst>
                  <a:outerShdw blurRad="38100" dist="38100" dir="2700000" algn="tl">
                    <a:srgbClr val="000000">
                      <a:alpha val="43137"/>
                    </a:srgbClr>
                  </a:outerShdw>
                </a:effectLst>
                <a:latin typeface="Century Gothic" panose="020B0502020202020204" pitchFamily="34" charset="0"/>
              </a:rPr>
              <a:t>SWOT </a:t>
            </a:r>
            <a:r>
              <a:rPr lang="it-IT" sz="1600" b="1" dirty="0" err="1" smtClean="0">
                <a:solidFill>
                  <a:prstClr val="white"/>
                </a:solidFill>
                <a:effectLst>
                  <a:outerShdw blurRad="38100" dist="38100" dir="2700000" algn="tl">
                    <a:srgbClr val="000000">
                      <a:alpha val="43137"/>
                    </a:srgbClr>
                  </a:outerShdw>
                </a:effectLst>
                <a:latin typeface="Century Gothic" panose="020B0502020202020204" pitchFamily="34" charset="0"/>
              </a:rPr>
              <a:t>analysis</a:t>
            </a:r>
            <a:r>
              <a:rPr lang="it-IT" sz="1600" b="1" dirty="0" smtClean="0">
                <a:solidFill>
                  <a:prstClr val="white"/>
                </a:solidFill>
                <a:effectLst>
                  <a:outerShdw blurRad="38100" dist="38100" dir="2700000" algn="tl">
                    <a:srgbClr val="000000">
                      <a:alpha val="43137"/>
                    </a:srgbClr>
                  </a:outerShdw>
                </a:effectLst>
                <a:latin typeface="Century Gothic" panose="020B0502020202020204" pitchFamily="34" charset="0"/>
              </a:rPr>
              <a:t> </a:t>
            </a:r>
            <a:endParaRPr lang="it-IT" sz="1600" b="1" dirty="0">
              <a:solidFill>
                <a:prstClr val="white"/>
              </a:solidFill>
              <a:effectLst>
                <a:outerShdw blurRad="38100" dist="38100" dir="2700000" algn="tl">
                  <a:srgbClr val="000000">
                    <a:alpha val="43137"/>
                  </a:srgbClr>
                </a:outerShdw>
              </a:effectLst>
              <a:latin typeface="Century Gothic" panose="020B0502020202020204" pitchFamily="34" charset="0"/>
            </a:endParaRPr>
          </a:p>
          <a:p>
            <a:pPr algn="ctr">
              <a:defRPr/>
            </a:pPr>
            <a:r>
              <a:rPr lang="it-IT" sz="1600" b="1" dirty="0">
                <a:solidFill>
                  <a:prstClr val="white"/>
                </a:solidFill>
                <a:effectLst>
                  <a:outerShdw blurRad="38100" dist="38100" dir="2700000" algn="tl">
                    <a:srgbClr val="000000">
                      <a:alpha val="43137"/>
                    </a:srgbClr>
                  </a:outerShdw>
                </a:effectLst>
                <a:latin typeface="Century Gothic" panose="020B0502020202020204" pitchFamily="34" charset="0"/>
              </a:rPr>
              <a:t>&amp; </a:t>
            </a:r>
            <a:r>
              <a:rPr lang="it-IT" sz="1600" b="1" dirty="0" err="1" smtClean="0">
                <a:solidFill>
                  <a:prstClr val="white"/>
                </a:solidFill>
                <a:effectLst>
                  <a:outerShdw blurRad="38100" dist="38100" dir="2700000" algn="tl">
                    <a:srgbClr val="000000">
                      <a:alpha val="43137"/>
                    </a:srgbClr>
                  </a:outerShdw>
                </a:effectLst>
                <a:latin typeface="Century Gothic" panose="020B0502020202020204" pitchFamily="34" charset="0"/>
              </a:rPr>
              <a:t>mapping</a:t>
            </a:r>
            <a:endParaRPr lang="it-IT" sz="1600"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sp>
        <p:nvSpPr>
          <p:cNvPr id="13315" name="Rettangolo 42"/>
          <p:cNvSpPr>
            <a:spLocks noChangeArrowheads="1"/>
          </p:cNvSpPr>
          <p:nvPr/>
        </p:nvSpPr>
        <p:spPr bwMode="auto">
          <a:xfrm>
            <a:off x="1368425" y="3818467"/>
            <a:ext cx="75961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US" alt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endParaRPr>
          </a:p>
          <a:p>
            <a:pPr algn="ctr" eaLnBrk="1" hangingPunct="1"/>
            <a:r>
              <a:rPr lang="en-US" alt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altLang="it-IT" sz="2400" b="1" dirty="0">
                <a:solidFill>
                  <a:srgbClr val="FFC000"/>
                </a:solidFill>
                <a:effectLst>
                  <a:outerShdw blurRad="38100" dist="38100" dir="2700000" algn="tl">
                    <a:srgbClr val="000000">
                      <a:alpha val="43137"/>
                    </a:srgbClr>
                  </a:outerShdw>
                </a:effectLst>
                <a:latin typeface="Century Gothic" panose="020B0502020202020204" pitchFamily="34" charset="0"/>
              </a:rPr>
              <a:t>challenge is to help the production system within the </a:t>
            </a:r>
            <a:r>
              <a:rPr lang="en-US" alt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areas of </a:t>
            </a:r>
            <a:r>
              <a:rPr lang="en-US" altLang="it-IT" sz="2400" b="1" dirty="0">
                <a:solidFill>
                  <a:srgbClr val="FFC000"/>
                </a:solidFill>
                <a:effectLst>
                  <a:outerShdw blurRad="38100" dist="38100" dir="2700000" algn="tl">
                    <a:srgbClr val="000000">
                      <a:alpha val="43137"/>
                    </a:srgbClr>
                  </a:outerShdw>
                </a:effectLst>
                <a:latin typeface="Century Gothic" panose="020B0502020202020204" pitchFamily="34" charset="0"/>
              </a:rPr>
              <a:t>specialization to seize and</a:t>
            </a:r>
          </a:p>
          <a:p>
            <a:pPr algn="ctr" eaLnBrk="1" hangingPunct="1"/>
            <a:r>
              <a:rPr lang="en-US" altLang="it-IT" sz="2400" b="1" dirty="0">
                <a:solidFill>
                  <a:srgbClr val="FFC000"/>
                </a:solidFill>
                <a:effectLst>
                  <a:outerShdw blurRad="38100" dist="38100" dir="2700000" algn="tl">
                    <a:srgbClr val="000000">
                      <a:alpha val="43137"/>
                    </a:srgbClr>
                  </a:outerShdw>
                </a:effectLst>
                <a:latin typeface="Century Gothic" panose="020B0502020202020204" pitchFamily="34" charset="0"/>
              </a:rPr>
              <a:t>intercept the new market opportunities</a:t>
            </a:r>
            <a:endParaRPr lang="it-IT" alt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13316" name="Rettangolo 43"/>
          <p:cNvSpPr>
            <a:spLocks noChangeArrowheads="1"/>
          </p:cNvSpPr>
          <p:nvPr/>
        </p:nvSpPr>
        <p:spPr bwMode="auto">
          <a:xfrm>
            <a:off x="2016125" y="1701800"/>
            <a:ext cx="69484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en-US" altLang="it-IT" sz="2000" b="1" dirty="0">
                <a:solidFill>
                  <a:schemeClr val="bg1"/>
                </a:solidFill>
                <a:effectLst>
                  <a:outerShdw blurRad="38100" dist="38100" dir="2700000" algn="tl">
                    <a:srgbClr val="000000">
                      <a:alpha val="43137"/>
                    </a:srgbClr>
                  </a:outerShdw>
                </a:effectLst>
                <a:latin typeface="Century Gothic" panose="020B0502020202020204" pitchFamily="34" charset="0"/>
              </a:rPr>
              <a:t>Show a system of manufacturing skills and scientific lively, broad, diverse and cross between the different areas of specialization with strong potential but also with strong limitations, especially in terms of fragmentation</a:t>
            </a:r>
            <a:endParaRPr lang="it-IT" alt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5" name="Rettangolo 44"/>
          <p:cNvSpPr/>
          <p:nvPr/>
        </p:nvSpPr>
        <p:spPr>
          <a:xfrm>
            <a:off x="0" y="728134"/>
            <a:ext cx="9144000" cy="430887"/>
          </a:xfrm>
          <a:prstGeom prst="rect">
            <a:avLst/>
          </a:prstGeom>
          <a:noFill/>
        </p:spPr>
        <p:txBody>
          <a:bodyPr lIns="0" tIns="0" rIns="0" bIns="0">
            <a:spAutoFit/>
          </a:bodyPr>
          <a:lstStyle/>
          <a:p>
            <a:pPr algn="ctr">
              <a:defRPr/>
            </a:pPr>
            <a:r>
              <a:rPr lang="it-IT" sz="2800" b="1" dirty="0" smtClean="0">
                <a:solidFill>
                  <a:schemeClr val="bg1"/>
                </a:solidFill>
                <a:effectLst>
                  <a:outerShdw blurRad="38100" dist="38100" dir="2700000" algn="tl">
                    <a:prstClr val="black">
                      <a:lumMod val="85000"/>
                      <a:lumOff val="15000"/>
                      <a:alpha val="43000"/>
                    </a:prstClr>
                  </a:outerShdw>
                </a:effectLst>
                <a:latin typeface="Century Gothic" panose="020B0502020202020204" pitchFamily="34" charset="0"/>
              </a:rPr>
              <a:t>Smart </a:t>
            </a:r>
            <a:r>
              <a:rPr lang="it-IT" sz="2800" b="1" dirty="0">
                <a:solidFill>
                  <a:schemeClr val="bg1"/>
                </a:solidFill>
                <a:effectLst>
                  <a:outerShdw blurRad="38100" dist="38100" dir="2700000" algn="tl">
                    <a:prstClr val="black">
                      <a:lumMod val="85000"/>
                      <a:lumOff val="15000"/>
                      <a:alpha val="43000"/>
                    </a:prstClr>
                  </a:outerShdw>
                </a:effectLst>
                <a:latin typeface="Century Gothic" panose="020B0502020202020204" pitchFamily="34" charset="0"/>
              </a:rPr>
              <a:t>Specialisation Strategy …     </a:t>
            </a:r>
            <a:r>
              <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it-IT" sz="2800" b="1" dirty="0" err="1">
                <a:solidFill>
                  <a:srgbClr val="FFC000"/>
                </a:solidFill>
                <a:effectLst>
                  <a:outerShdw blurRad="38100" dist="38100" dir="2700000" algn="tl">
                    <a:srgbClr val="000000">
                      <a:alpha val="43137"/>
                    </a:srgbClr>
                  </a:outerShdw>
                </a:effectLst>
                <a:latin typeface="Century Gothic" panose="020B0502020202020204" pitchFamily="34" charset="0"/>
              </a:rPr>
              <a:t>challenge</a:t>
            </a:r>
            <a:endParaRPr lang="it-IT" sz="2800" b="1" i="1" dirty="0">
              <a:solidFill>
                <a:srgbClr val="FFC000"/>
              </a:solidFill>
              <a:latin typeface="Century Gothic" panose="020B0502020202020204" pitchFamily="34" charset="0"/>
            </a:endParaRPr>
          </a:p>
        </p:txBody>
      </p:sp>
      <p:sp>
        <p:nvSpPr>
          <p:cNvPr id="57" name="Freccia a destra 56"/>
          <p:cNvSpPr/>
          <p:nvPr/>
        </p:nvSpPr>
        <p:spPr>
          <a:xfrm rot="5400000">
            <a:off x="4652717" y="3202847"/>
            <a:ext cx="833967" cy="819150"/>
          </a:xfrm>
          <a:prstGeom prst="rightArrow">
            <a:avLst/>
          </a:prstGeom>
          <a:solidFill>
            <a:srgbClr val="8FBF8B"/>
          </a:solidFill>
          <a:ln>
            <a:solidFill>
              <a:srgbClr val="174783"/>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it-IT">
              <a:solidFill>
                <a:prstClr val="white"/>
              </a:solidFill>
            </a:endParaRPr>
          </a:p>
        </p:txBody>
      </p:sp>
      <p:sp>
        <p:nvSpPr>
          <p:cNvPr id="2" name="CasellaDiTesto 1"/>
          <p:cNvSpPr txBox="1"/>
          <p:nvPr/>
        </p:nvSpPr>
        <p:spPr>
          <a:xfrm>
            <a:off x="0" y="6351919"/>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9" name="CasellaDiTesto 8"/>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Promoting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innovation</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469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737" y="1394171"/>
            <a:ext cx="4970464" cy="43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918" y="457200"/>
            <a:ext cx="9144000" cy="677108"/>
          </a:xfrm>
          <a:prstGeom prst="rect">
            <a:avLst/>
          </a:prstGeom>
          <a:noFill/>
        </p:spPr>
        <p:txBody>
          <a:bodyPr lIns="0" tIns="0" rIns="0" bIns="0">
            <a:spAutoFit/>
          </a:bodyPr>
          <a:lstStyle/>
          <a:p>
            <a:pPr>
              <a:defRPr/>
            </a:pPr>
            <a:r>
              <a:rPr lang="it-IT" sz="2400" b="1" dirty="0" smtClean="0">
                <a:solidFill>
                  <a:schemeClr val="bg1"/>
                </a:solidFill>
                <a:effectLst>
                  <a:outerShdw blurRad="38100" dist="38100" dir="2700000" algn="tl">
                    <a:prstClr val="black">
                      <a:lumMod val="85000"/>
                      <a:lumOff val="15000"/>
                      <a:alpha val="43000"/>
                    </a:prstClr>
                  </a:outerShdw>
                </a:effectLst>
                <a:latin typeface="Century Gothic" panose="020B0502020202020204" pitchFamily="34" charset="0"/>
              </a:rPr>
              <a:t>	Smart </a:t>
            </a:r>
            <a:r>
              <a:rPr lang="it-IT" sz="2400" b="1" dirty="0">
                <a:solidFill>
                  <a:schemeClr val="bg1"/>
                </a:solidFill>
                <a:effectLst>
                  <a:outerShdw blurRad="38100" dist="38100" dir="2700000" algn="tl">
                    <a:prstClr val="black">
                      <a:lumMod val="85000"/>
                      <a:lumOff val="15000"/>
                      <a:alpha val="43000"/>
                    </a:prstClr>
                  </a:outerShdw>
                </a:effectLst>
                <a:latin typeface="Century Gothic" panose="020B0502020202020204" pitchFamily="34" charset="0"/>
              </a:rPr>
              <a:t>Specialisation Strategy …</a:t>
            </a:r>
          </a:p>
          <a:p>
            <a:pPr>
              <a:defRPr/>
            </a:pP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0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Enhance </a:t>
            </a:r>
            <a:r>
              <a:rPr lang="en-US" sz="2000" b="1" dirty="0">
                <a:solidFill>
                  <a:srgbClr val="FFC000"/>
                </a:solidFill>
                <a:effectLst>
                  <a:outerShdw blurRad="38100" dist="38100" dir="2700000" algn="tl">
                    <a:srgbClr val="000000">
                      <a:alpha val="43137"/>
                    </a:srgbClr>
                  </a:outerShdw>
                </a:effectLst>
                <a:latin typeface="Century Gothic" panose="020B0502020202020204" pitchFamily="34" charset="0"/>
              </a:rPr>
              <a:t>the </a:t>
            </a:r>
            <a:r>
              <a:rPr lang="en-US" sz="20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path toward </a:t>
            </a:r>
            <a:r>
              <a:rPr lang="en-US" sz="2000" b="1" dirty="0">
                <a:solidFill>
                  <a:srgbClr val="FFC000"/>
                </a:solidFill>
                <a:effectLst>
                  <a:outerShdw blurRad="38100" dist="38100" dir="2700000" algn="tl">
                    <a:srgbClr val="000000">
                      <a:alpha val="43137"/>
                    </a:srgbClr>
                  </a:outerShdw>
                </a:effectLst>
                <a:latin typeface="Century Gothic" panose="020B0502020202020204" pitchFamily="34" charset="0"/>
              </a:rPr>
              <a:t>the emerging industries</a:t>
            </a:r>
          </a:p>
        </p:txBody>
      </p:sp>
      <p:sp>
        <p:nvSpPr>
          <p:cNvPr id="2" name="CasellaDiTesto 1"/>
          <p:cNvSpPr txBox="1"/>
          <p:nvPr/>
        </p:nvSpPr>
        <p:spPr>
          <a:xfrm>
            <a:off x="0" y="6329886"/>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6" name="CasellaDiTesto 5"/>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Promoting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innovation</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8633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Segnaposto contenuto 2"/>
          <p:cNvSpPr txBox="1">
            <a:spLocks/>
          </p:cNvSpPr>
          <p:nvPr/>
        </p:nvSpPr>
        <p:spPr bwMode="auto">
          <a:xfrm>
            <a:off x="666751" y="2277534"/>
            <a:ext cx="84423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342900" lvl="1" indent="-342900">
              <a:spcBef>
                <a:spcPct val="20000"/>
              </a:spcBef>
              <a:buFont typeface="Arial" panose="020B0604020202020204" pitchFamily="34" charset="0"/>
              <a:buChar char="•"/>
            </a:pP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Characterized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by a strong </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growth</a:t>
            </a:r>
            <a:endPar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lvl="1" indent="-342900">
              <a:spcBef>
                <a:spcPct val="20000"/>
              </a:spcBef>
              <a:buFont typeface="Arial" panose="020B0604020202020204" pitchFamily="34" charset="0"/>
              <a:buChar char="•"/>
            </a:pP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W</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ith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a new technology/product to bring to the market</a:t>
            </a:r>
          </a:p>
          <a:p>
            <a:pPr marL="342900" lvl="1" indent="-342900">
              <a:spcBef>
                <a:spcPct val="20000"/>
              </a:spcBef>
              <a:buFont typeface="Arial" panose="020B0604020202020204" pitchFamily="34" charset="0"/>
              <a:buChar char="•"/>
            </a:pP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G</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enerated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by the </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cross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sector </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spillover phenomenon</a:t>
            </a:r>
            <a:endPar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342900" lvl="1" indent="-342900">
              <a:spcBef>
                <a:spcPct val="20000"/>
              </a:spcBef>
              <a:buFont typeface="Arial" panose="020B0604020202020204" pitchFamily="34" charset="0"/>
              <a:buChar char="•"/>
            </a:pP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tend to be </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high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knowledge content</a:t>
            </a:r>
          </a:p>
          <a:p>
            <a:pPr marL="342900" lvl="1" indent="-342900">
              <a:spcBef>
                <a:spcPct val="20000"/>
              </a:spcBef>
              <a:buFont typeface="Arial" panose="020B0604020202020204" pitchFamily="34" charset="0"/>
              <a:buChar char="•"/>
            </a:pP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trigger and allow structural changes in the market</a:t>
            </a:r>
          </a:p>
          <a:p>
            <a:pPr marL="342900" lvl="1" indent="-342900">
              <a:spcBef>
                <a:spcPct val="20000"/>
              </a:spcBef>
              <a:buFont typeface="Arial" panose="020B0604020202020204" pitchFamily="34" charset="0"/>
              <a:buChar char="•"/>
            </a:pP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reconfigure the value chain to </a:t>
            </a:r>
            <a:r>
              <a:rPr lang="en-US"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seize </a:t>
            </a:r>
            <a:r>
              <a:rPr lang="en-US" alt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new opportunities</a:t>
            </a:r>
            <a:endParaRPr lang="it-IT" alt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Rettangolo 3"/>
          <p:cNvSpPr/>
          <p:nvPr/>
        </p:nvSpPr>
        <p:spPr>
          <a:xfrm>
            <a:off x="0" y="728134"/>
            <a:ext cx="9144000" cy="1107996"/>
          </a:xfrm>
          <a:prstGeom prst="rect">
            <a:avLst/>
          </a:prstGeom>
          <a:noFill/>
        </p:spPr>
        <p:txBody>
          <a:bodyPr lIns="0" tIns="0" rIns="0" bIns="0">
            <a:spAutoFit/>
          </a:bodyPr>
          <a:lstStyle/>
          <a:p>
            <a:pPr>
              <a:defRPr/>
            </a:pPr>
            <a:r>
              <a:rPr lang="it-IT" sz="3600" b="1" dirty="0">
                <a:solidFill>
                  <a:prstClr val="black">
                    <a:lumMod val="65000"/>
                    <a:lumOff val="35000"/>
                  </a:prstClr>
                </a:solidFill>
                <a:effectLst>
                  <a:outerShdw blurRad="38100" dist="38100" dir="2700000" algn="tl">
                    <a:prstClr val="black">
                      <a:lumMod val="85000"/>
                      <a:lumOff val="15000"/>
                      <a:alpha val="43000"/>
                    </a:prstClr>
                  </a:outerShdw>
                </a:effectLst>
                <a:latin typeface="Calibri" pitchFamily="34" charset="0"/>
              </a:rPr>
              <a:t>	</a:t>
            </a:r>
            <a:r>
              <a:rPr lang="it-IT" sz="3600" b="1" dirty="0">
                <a:solidFill>
                  <a:schemeClr val="bg1"/>
                </a:solidFill>
                <a:effectLst>
                  <a:outerShdw blurRad="38100" dist="38100" dir="2700000" algn="tl">
                    <a:prstClr val="black">
                      <a:lumMod val="85000"/>
                      <a:lumOff val="15000"/>
                      <a:alpha val="43000"/>
                    </a:prstClr>
                  </a:outerShdw>
                </a:effectLst>
                <a:latin typeface="Calibri" pitchFamily="34" charset="0"/>
              </a:rPr>
              <a:t>Smart Specialisation Strategy …</a:t>
            </a:r>
          </a:p>
          <a:p>
            <a:pPr>
              <a:defRPr/>
            </a:pPr>
            <a:r>
              <a:rPr lang="it-IT" sz="3600" b="1" i="1" dirty="0">
                <a:solidFill>
                  <a:schemeClr val="bg1"/>
                </a:solidFill>
                <a:effectLst>
                  <a:outerShdw blurRad="38100" dist="38100" dir="2700000" algn="tl">
                    <a:prstClr val="black">
                      <a:lumMod val="85000"/>
                      <a:lumOff val="15000"/>
                      <a:alpha val="43000"/>
                    </a:prstClr>
                  </a:outerShdw>
                </a:effectLst>
                <a:latin typeface="Calibri" pitchFamily="34" charset="0"/>
              </a:rPr>
              <a:t>	</a:t>
            </a:r>
            <a:r>
              <a:rPr lang="it-IT" sz="3000" b="1" dirty="0">
                <a:solidFill>
                  <a:srgbClr val="FFC000"/>
                </a:solidFill>
                <a:effectLst>
                  <a:outerShdw blurRad="38100" dist="38100" dir="2700000" algn="tl">
                    <a:srgbClr val="000000">
                      <a:alpha val="43137"/>
                    </a:srgbClr>
                  </a:outerShdw>
                </a:effectLst>
                <a:latin typeface="Calibri" pitchFamily="34" charset="0"/>
              </a:rPr>
              <a:t>The </a:t>
            </a:r>
            <a:r>
              <a:rPr lang="it-IT" sz="3000" b="1" dirty="0">
                <a:solidFill>
                  <a:srgbClr val="FFC000"/>
                </a:solidFill>
                <a:effectLst>
                  <a:outerShdw blurRad="38100" dist="38100" dir="2700000" algn="tl">
                    <a:srgbClr val="000000">
                      <a:alpha val="43137"/>
                    </a:srgbClr>
                  </a:outerShdw>
                </a:effectLst>
                <a:latin typeface="Calibri" pitchFamily="34" charset="0"/>
              </a:rPr>
              <a:t>"</a:t>
            </a:r>
            <a:r>
              <a:rPr lang="it-IT" sz="3000" b="1" dirty="0" err="1">
                <a:solidFill>
                  <a:srgbClr val="FFC000"/>
                </a:solidFill>
                <a:effectLst>
                  <a:outerShdw blurRad="38100" dist="38100" dir="2700000" algn="tl">
                    <a:srgbClr val="000000">
                      <a:alpha val="43137"/>
                    </a:srgbClr>
                  </a:outerShdw>
                </a:effectLst>
                <a:latin typeface="Calibri" pitchFamily="34" charset="0"/>
              </a:rPr>
              <a:t>emerging</a:t>
            </a:r>
            <a:r>
              <a:rPr lang="it-IT" sz="3000" b="1" dirty="0">
                <a:solidFill>
                  <a:srgbClr val="FFC000"/>
                </a:solidFill>
                <a:effectLst>
                  <a:outerShdw blurRad="38100" dist="38100" dir="2700000" algn="tl">
                    <a:srgbClr val="000000">
                      <a:alpha val="43137"/>
                    </a:srgbClr>
                  </a:outerShdw>
                </a:effectLst>
                <a:latin typeface="Calibri" pitchFamily="34" charset="0"/>
              </a:rPr>
              <a:t>" </a:t>
            </a:r>
            <a:r>
              <a:rPr lang="it-IT" sz="3000" b="1" dirty="0" err="1">
                <a:solidFill>
                  <a:srgbClr val="FFC000"/>
                </a:solidFill>
                <a:effectLst>
                  <a:outerShdw blurRad="38100" dist="38100" dir="2700000" algn="tl">
                    <a:srgbClr val="000000">
                      <a:alpha val="43137"/>
                    </a:srgbClr>
                  </a:outerShdw>
                </a:effectLst>
                <a:latin typeface="Calibri" pitchFamily="34" charset="0"/>
              </a:rPr>
              <a:t>industries</a:t>
            </a:r>
            <a:r>
              <a:rPr lang="it-IT" sz="3000" b="1" dirty="0">
                <a:solidFill>
                  <a:srgbClr val="FFC000"/>
                </a:solidFill>
                <a:effectLst>
                  <a:outerShdw blurRad="38100" dist="38100" dir="2700000" algn="tl">
                    <a:srgbClr val="000000">
                      <a:alpha val="43137"/>
                    </a:srgbClr>
                  </a:outerShdw>
                </a:effectLst>
                <a:latin typeface="Calibri" pitchFamily="34" charset="0"/>
              </a:rPr>
              <a:t> …</a:t>
            </a:r>
            <a:endParaRPr lang="it-IT" sz="2600" b="1" i="1" dirty="0">
              <a:solidFill>
                <a:srgbClr val="FFC000"/>
              </a:solidFill>
              <a:latin typeface="Calibri" pitchFamily="34" charset="0"/>
            </a:endParaRPr>
          </a:p>
        </p:txBody>
      </p:sp>
      <p:sp>
        <p:nvSpPr>
          <p:cNvPr id="15" name="CasellaDiTesto 14"/>
          <p:cNvSpPr txBox="1"/>
          <p:nvPr/>
        </p:nvSpPr>
        <p:spPr>
          <a:xfrm rot="16200000">
            <a:off x="-1162050" y="3642784"/>
            <a:ext cx="3073400" cy="533400"/>
          </a:xfrm>
          <a:prstGeom prst="rect">
            <a:avLst/>
          </a:prstGeom>
          <a:solidFill>
            <a:srgbClr val="8FBF8B"/>
          </a:solidFill>
        </p:spPr>
        <p:txBody>
          <a:bodyPr lIns="36000" tIns="36000" rIns="36000" bIns="36000" anchor="ctr">
            <a:spAutoFit/>
          </a:bodyPr>
          <a:lstStyle/>
          <a:p>
            <a:pPr algn="ctr">
              <a:defRPr/>
            </a:pPr>
            <a:r>
              <a:rPr lang="it-IT" sz="3000" b="1" dirty="0" err="1" smtClean="0">
                <a:solidFill>
                  <a:prstClr val="black"/>
                </a:solidFill>
                <a:effectLst>
                  <a:outerShdw blurRad="38100" dist="38100" dir="2700000" algn="tl">
                    <a:srgbClr val="000000">
                      <a:alpha val="43137"/>
                    </a:srgbClr>
                  </a:outerShdw>
                </a:effectLst>
                <a:latin typeface="Calibri" pitchFamily="34" charset="0"/>
              </a:rPr>
              <a:t>Industries</a:t>
            </a:r>
            <a:endParaRPr lang="it-IT" sz="3000" b="1" dirty="0">
              <a:solidFill>
                <a:prstClr val="black"/>
              </a:solidFill>
              <a:effectLst>
                <a:outerShdw blurRad="38100" dist="38100" dir="2700000" algn="tl">
                  <a:srgbClr val="000000">
                    <a:alpha val="43137"/>
                  </a:srgbClr>
                </a:outerShdw>
              </a:effectLst>
              <a:latin typeface="Calibri" pitchFamily="34" charset="0"/>
            </a:endParaRPr>
          </a:p>
        </p:txBody>
      </p:sp>
      <p:sp>
        <p:nvSpPr>
          <p:cNvPr id="2" name="CasellaDiTesto 1"/>
          <p:cNvSpPr txBox="1"/>
          <p:nvPr/>
        </p:nvSpPr>
        <p:spPr>
          <a:xfrm>
            <a:off x="4590" y="6340903"/>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7" name="CasellaDiTesto 6"/>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Promoting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innovation</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471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62"/>
          <p:cNvSpPr txBox="1">
            <a:spLocks noChangeArrowheads="1"/>
          </p:cNvSpPr>
          <p:nvPr/>
        </p:nvSpPr>
        <p:spPr bwMode="auto">
          <a:xfrm rot="16200000">
            <a:off x="6094633" y="3588449"/>
            <a:ext cx="2643369" cy="648071"/>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3"/>
          </a:lnRef>
          <a:fillRef idx="2">
            <a:schemeClr val="accent3"/>
          </a:fillRef>
          <a:effectRef idx="1">
            <a:schemeClr val="accent3"/>
          </a:effectRef>
          <a:fontRef idx="minor">
            <a:schemeClr val="dk1"/>
          </a:fontRef>
        </p:style>
        <p:txBody>
          <a:bodyPr lIns="36000" tIns="0" rIns="0" bIns="0" anchor="ctr"/>
          <a:lstStyle/>
          <a:p>
            <a:pPr>
              <a:defRPr/>
            </a:pPr>
            <a:r>
              <a:rPr lang="it-IT" sz="2000" b="1" i="1" dirty="0" smtClean="0">
                <a:solidFill>
                  <a:prstClr val="black"/>
                </a:solidFill>
              </a:rPr>
              <a:t>Creative and Cultural </a:t>
            </a:r>
            <a:r>
              <a:rPr lang="it-IT" sz="2000" b="1" i="1" dirty="0" err="1" smtClean="0">
                <a:solidFill>
                  <a:prstClr val="black"/>
                </a:solidFill>
              </a:rPr>
              <a:t>Industries</a:t>
            </a:r>
            <a:endParaRPr lang="it-IT" sz="2000" i="1" dirty="0">
              <a:solidFill>
                <a:prstClr val="black"/>
              </a:solidFill>
            </a:endParaRPr>
          </a:p>
        </p:txBody>
      </p:sp>
      <p:sp>
        <p:nvSpPr>
          <p:cNvPr id="21" name="CasellaDiTesto 73"/>
          <p:cNvSpPr txBox="1">
            <a:spLocks noChangeArrowheads="1"/>
          </p:cNvSpPr>
          <p:nvPr/>
        </p:nvSpPr>
        <p:spPr bwMode="auto">
          <a:xfrm rot="16200000">
            <a:off x="5460559" y="3959642"/>
            <a:ext cx="2192615" cy="369332"/>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5"/>
          </a:lnRef>
          <a:fillRef idx="2">
            <a:schemeClr val="accent5"/>
          </a:fillRef>
          <a:effectRef idx="1">
            <a:schemeClr val="accent5"/>
          </a:effectRef>
          <a:fontRef idx="minor">
            <a:schemeClr val="dk1"/>
          </a:fontRef>
        </p:style>
        <p:txBody>
          <a:bodyPr lIns="36000" tIns="0" rIns="0" bIns="0" anchor="ctr"/>
          <a:lstStyle>
            <a:defPPr>
              <a:defRPr lang="it-IT"/>
            </a:defPPr>
            <a:lvl1pPr algn="ctr">
              <a:defRPr sz="2400" b="1">
                <a:latin typeface="+mn-lt"/>
              </a:defRPr>
            </a:lvl1pPr>
          </a:lstStyle>
          <a:p>
            <a:pPr algn="l">
              <a:defRPr/>
            </a:pPr>
            <a:r>
              <a:rPr lang="it-IT" sz="2000" dirty="0" smtClean="0">
                <a:solidFill>
                  <a:prstClr val="black"/>
                </a:solidFill>
              </a:rPr>
              <a:t>Green </a:t>
            </a:r>
            <a:r>
              <a:rPr lang="it-IT" sz="2000" dirty="0" err="1" smtClean="0">
                <a:solidFill>
                  <a:prstClr val="black"/>
                </a:solidFill>
              </a:rPr>
              <a:t>Chemistry</a:t>
            </a:r>
            <a:endParaRPr lang="it-IT" sz="2000" dirty="0">
              <a:solidFill>
                <a:prstClr val="black"/>
              </a:solidFill>
            </a:endParaRPr>
          </a:p>
        </p:txBody>
      </p:sp>
      <p:sp>
        <p:nvSpPr>
          <p:cNvPr id="17" name="CasellaDiTesto 73"/>
          <p:cNvSpPr txBox="1">
            <a:spLocks noChangeArrowheads="1"/>
          </p:cNvSpPr>
          <p:nvPr/>
        </p:nvSpPr>
        <p:spPr bwMode="auto">
          <a:xfrm rot="16200000">
            <a:off x="4560145" y="3584873"/>
            <a:ext cx="2976000" cy="360000"/>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6"/>
          </a:lnRef>
          <a:fillRef idx="2">
            <a:schemeClr val="accent6"/>
          </a:fillRef>
          <a:effectRef idx="1">
            <a:schemeClr val="accent6"/>
          </a:effectRef>
          <a:fontRef idx="minor">
            <a:schemeClr val="dk1"/>
          </a:fontRef>
        </p:style>
        <p:txBody>
          <a:bodyPr lIns="36000" tIns="0" rIns="0" bIns="0" anchor="ctr"/>
          <a:lstStyle/>
          <a:p>
            <a:pPr>
              <a:defRPr/>
            </a:pPr>
            <a:r>
              <a:rPr lang="it-IT" sz="2000" b="1" dirty="0" smtClean="0">
                <a:solidFill>
                  <a:prstClr val="black"/>
                </a:solidFill>
              </a:rPr>
              <a:t>Smart </a:t>
            </a:r>
            <a:r>
              <a:rPr lang="it-IT" sz="2000" b="1" dirty="0" err="1" smtClean="0">
                <a:solidFill>
                  <a:prstClr val="black"/>
                </a:solidFill>
              </a:rPr>
              <a:t>Industry</a:t>
            </a:r>
            <a:endParaRPr lang="it-IT" sz="2000" b="1" dirty="0">
              <a:solidFill>
                <a:prstClr val="black"/>
              </a:solidFill>
            </a:endParaRPr>
          </a:p>
        </p:txBody>
      </p:sp>
      <p:sp>
        <p:nvSpPr>
          <p:cNvPr id="22" name="CasellaDiTesto 73"/>
          <p:cNvSpPr txBox="1">
            <a:spLocks noChangeArrowheads="1"/>
          </p:cNvSpPr>
          <p:nvPr/>
        </p:nvSpPr>
        <p:spPr bwMode="auto">
          <a:xfrm rot="16200000">
            <a:off x="4879824" y="4413264"/>
            <a:ext cx="1328531" cy="360000"/>
          </a:xfrm>
          <a:prstGeom prst="rect">
            <a:avLst/>
          </a:prstGeom>
          <a:ln>
            <a:noFill/>
            <a:headEnd/>
            <a:tailEnd/>
          </a:ln>
          <a:effectLst>
            <a:outerShdw blurRad="76200" dir="13500000" sy="23000" kx="1200000" algn="br" rotWithShape="0">
              <a:prstClr val="black">
                <a:alpha val="20000"/>
              </a:prstClr>
            </a:outerShdw>
            <a:softEdge rad="12700"/>
          </a:effectLst>
        </p:spPr>
        <p:style>
          <a:lnRef idx="1">
            <a:schemeClr val="dk1"/>
          </a:lnRef>
          <a:fillRef idx="2">
            <a:schemeClr val="dk1"/>
          </a:fillRef>
          <a:effectRef idx="1">
            <a:schemeClr val="dk1"/>
          </a:effectRef>
          <a:fontRef idx="minor">
            <a:schemeClr val="dk1"/>
          </a:fontRef>
        </p:style>
        <p:txBody>
          <a:bodyPr lIns="36000" tIns="0" rIns="0" bIns="0" anchor="ctr"/>
          <a:lstStyle/>
          <a:p>
            <a:pPr>
              <a:defRPr/>
            </a:pPr>
            <a:r>
              <a:rPr lang="it-IT" sz="2000" b="1" dirty="0" err="1">
                <a:solidFill>
                  <a:prstClr val="black"/>
                </a:solidFill>
              </a:rPr>
              <a:t>Agrifood</a:t>
            </a:r>
            <a:endParaRPr lang="it-IT" sz="2000" dirty="0">
              <a:solidFill>
                <a:prstClr val="black"/>
              </a:solidFill>
            </a:endParaRPr>
          </a:p>
        </p:txBody>
      </p:sp>
      <p:sp>
        <p:nvSpPr>
          <p:cNvPr id="18" name="CasellaDiTesto 52"/>
          <p:cNvSpPr txBox="1">
            <a:spLocks noChangeArrowheads="1"/>
          </p:cNvSpPr>
          <p:nvPr/>
        </p:nvSpPr>
        <p:spPr bwMode="auto">
          <a:xfrm rot="16200000">
            <a:off x="3359667" y="3310645"/>
            <a:ext cx="3072741" cy="862584"/>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1"/>
          </a:lnRef>
          <a:fillRef idx="2">
            <a:schemeClr val="accent1"/>
          </a:fillRef>
          <a:effectRef idx="1">
            <a:schemeClr val="accent1"/>
          </a:effectRef>
          <a:fontRef idx="minor">
            <a:schemeClr val="dk1"/>
          </a:fontRef>
        </p:style>
        <p:txBody>
          <a:bodyPr lIns="36000" tIns="0" rIns="0" bIns="0" anchor="ctr"/>
          <a:lstStyle/>
          <a:p>
            <a:pPr>
              <a:defRPr/>
            </a:pPr>
            <a:r>
              <a:rPr lang="it-IT" b="1" dirty="0" smtClean="0">
                <a:solidFill>
                  <a:prstClr val="black"/>
                </a:solidFill>
              </a:rPr>
              <a:t>Energy, </a:t>
            </a:r>
            <a:r>
              <a:rPr lang="it-IT" b="1" dirty="0" err="1" smtClean="0">
                <a:solidFill>
                  <a:prstClr val="black"/>
                </a:solidFill>
              </a:rPr>
              <a:t>sustainable</a:t>
            </a:r>
            <a:r>
              <a:rPr lang="it-IT" b="1" dirty="0">
                <a:solidFill>
                  <a:prstClr val="black"/>
                </a:solidFill>
              </a:rPr>
              <a:t> </a:t>
            </a:r>
            <a:r>
              <a:rPr lang="it-IT" b="1" dirty="0" err="1" smtClean="0">
                <a:solidFill>
                  <a:prstClr val="black"/>
                </a:solidFill>
              </a:rPr>
              <a:t>constructions</a:t>
            </a:r>
            <a:r>
              <a:rPr lang="it-IT" b="1" dirty="0" smtClean="0">
                <a:solidFill>
                  <a:prstClr val="black"/>
                </a:solidFill>
              </a:rPr>
              <a:t>  and Environment</a:t>
            </a:r>
            <a:endParaRPr lang="it-IT" dirty="0">
              <a:solidFill>
                <a:prstClr val="black"/>
              </a:solidFill>
            </a:endParaRPr>
          </a:p>
        </p:txBody>
      </p:sp>
      <p:sp>
        <p:nvSpPr>
          <p:cNvPr id="13" name="CasellaDiTesto 73"/>
          <p:cNvSpPr txBox="1">
            <a:spLocks noChangeArrowheads="1"/>
          </p:cNvSpPr>
          <p:nvPr/>
        </p:nvSpPr>
        <p:spPr bwMode="auto">
          <a:xfrm rot="16200000">
            <a:off x="2621055" y="3450443"/>
            <a:ext cx="2901719" cy="712146"/>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2"/>
          </a:lnRef>
          <a:fillRef idx="2">
            <a:schemeClr val="accent2"/>
          </a:fillRef>
          <a:effectRef idx="1">
            <a:schemeClr val="accent2"/>
          </a:effectRef>
          <a:fontRef idx="minor">
            <a:schemeClr val="dk1"/>
          </a:fontRef>
        </p:style>
        <p:txBody>
          <a:bodyPr lIns="36000" tIns="0" rIns="0" bIns="0" anchor="ctr"/>
          <a:lstStyle/>
          <a:p>
            <a:pPr>
              <a:defRPr/>
            </a:pPr>
            <a:r>
              <a:rPr lang="it-IT" sz="2000" b="1" dirty="0" err="1" smtClean="0">
                <a:solidFill>
                  <a:prstClr val="black"/>
                </a:solidFill>
              </a:rPr>
              <a:t>Tecnologies</a:t>
            </a:r>
            <a:r>
              <a:rPr lang="it-IT" sz="2000" b="1" dirty="0" smtClean="0">
                <a:solidFill>
                  <a:prstClr val="black"/>
                </a:solidFill>
              </a:rPr>
              <a:t>  for  Smart </a:t>
            </a:r>
            <a:r>
              <a:rPr lang="it-IT" sz="2000" b="1" dirty="0" err="1">
                <a:solidFill>
                  <a:prstClr val="black"/>
                </a:solidFill>
              </a:rPr>
              <a:t>communities</a:t>
            </a:r>
            <a:endParaRPr lang="it-IT" sz="2000" b="1" dirty="0">
              <a:solidFill>
                <a:prstClr val="black"/>
              </a:solidFill>
            </a:endParaRPr>
          </a:p>
        </p:txBody>
      </p:sp>
      <p:sp>
        <p:nvSpPr>
          <p:cNvPr id="2" name="Rettangolo 1"/>
          <p:cNvSpPr/>
          <p:nvPr/>
        </p:nvSpPr>
        <p:spPr>
          <a:xfrm>
            <a:off x="0" y="728134"/>
            <a:ext cx="9144000" cy="923330"/>
          </a:xfrm>
          <a:prstGeom prst="rect">
            <a:avLst/>
          </a:prstGeom>
          <a:noFill/>
        </p:spPr>
        <p:txBody>
          <a:bodyPr lIns="0" tIns="0" rIns="0" bIns="0">
            <a:spAutoFit/>
          </a:bodyPr>
          <a:lstStyle/>
          <a:p>
            <a:pPr>
              <a:defRPr/>
            </a:pPr>
            <a:r>
              <a:rPr lang="it-IT" sz="3600" b="1" dirty="0">
                <a:solidFill>
                  <a:prstClr val="black">
                    <a:lumMod val="65000"/>
                    <a:lumOff val="35000"/>
                  </a:prstClr>
                </a:solidFill>
                <a:effectLst>
                  <a:outerShdw blurRad="38100" dist="38100" dir="2700000" algn="tl">
                    <a:prstClr val="black">
                      <a:lumMod val="85000"/>
                      <a:lumOff val="15000"/>
                      <a:alpha val="43000"/>
                    </a:prstClr>
                  </a:outerShdw>
                </a:effectLst>
                <a:latin typeface="Calibri" pitchFamily="34" charset="0"/>
              </a:rPr>
              <a:t>	</a:t>
            </a:r>
            <a:r>
              <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Smart Specialisation Strategy …</a:t>
            </a:r>
          </a:p>
          <a:p>
            <a:pPr>
              <a:defRPr/>
            </a:pPr>
            <a:r>
              <a:rPr lang="it-IT" sz="2400" b="1" i="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400" b="1" dirty="0">
                <a:solidFill>
                  <a:srgbClr val="FFC000"/>
                </a:solidFill>
                <a:effectLst>
                  <a:outerShdw blurRad="38100" dist="38100" dir="2700000" algn="tl">
                    <a:srgbClr val="000000">
                      <a:alpha val="43137"/>
                    </a:srgbClr>
                  </a:outerShdw>
                </a:effectLst>
                <a:latin typeface="Century Gothic" panose="020B0502020202020204" pitchFamily="34" charset="0"/>
              </a:rPr>
              <a:t>Areas of specialization: the </a:t>
            </a:r>
            <a:r>
              <a:rPr lang="en-US"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path </a:t>
            </a:r>
            <a:r>
              <a:rPr lang="en-US" sz="2400" b="1" dirty="0">
                <a:solidFill>
                  <a:srgbClr val="FFC000"/>
                </a:solidFill>
                <a:effectLst>
                  <a:outerShdw blurRad="38100" dist="38100" dir="2700000" algn="tl">
                    <a:srgbClr val="000000">
                      <a:alpha val="43137"/>
                    </a:srgbClr>
                  </a:outerShdw>
                </a:effectLst>
                <a:latin typeface="Century Gothic" panose="020B0502020202020204" pitchFamily="34" charset="0"/>
              </a:rPr>
              <a:t>of rationalization…</a:t>
            </a:r>
            <a:endParaRPr lang="it-IT" sz="2400" b="1" i="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cxnSp>
        <p:nvCxnSpPr>
          <p:cNvPr id="43" name="Connettore 1 42"/>
          <p:cNvCxnSpPr/>
          <p:nvPr/>
        </p:nvCxnSpPr>
        <p:spPr>
          <a:xfrm>
            <a:off x="1116013" y="5376333"/>
            <a:ext cx="6769100" cy="0"/>
          </a:xfrm>
          <a:prstGeom prst="line">
            <a:avLst/>
          </a:prstGeom>
          <a:ln w="76200" cmpd="sng">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cxnSp>
      <p:sp>
        <p:nvSpPr>
          <p:cNvPr id="15" name="CasellaDiTesto 82"/>
          <p:cNvSpPr txBox="1">
            <a:spLocks noChangeArrowheads="1"/>
          </p:cNvSpPr>
          <p:nvPr/>
        </p:nvSpPr>
        <p:spPr bwMode="auto">
          <a:xfrm rot="16200000">
            <a:off x="1948978" y="3646162"/>
            <a:ext cx="2653759" cy="576061"/>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3"/>
          </a:lnRef>
          <a:fillRef idx="2">
            <a:schemeClr val="accent3"/>
          </a:fillRef>
          <a:effectRef idx="1">
            <a:schemeClr val="accent3"/>
          </a:effectRef>
          <a:fontRef idx="minor">
            <a:schemeClr val="dk1"/>
          </a:fontRef>
        </p:style>
        <p:txBody>
          <a:bodyPr lIns="36000" tIns="0" rIns="0" bIns="0" anchor="ctr"/>
          <a:lstStyle/>
          <a:p>
            <a:pPr>
              <a:defRPr/>
            </a:pPr>
            <a:r>
              <a:rPr lang="it-IT" sz="2000" b="1" dirty="0" err="1">
                <a:solidFill>
                  <a:prstClr val="black"/>
                </a:solidFill>
              </a:rPr>
              <a:t>Mobility</a:t>
            </a:r>
            <a:r>
              <a:rPr lang="it-IT" sz="2000" b="1" dirty="0">
                <a:solidFill>
                  <a:prstClr val="black"/>
                </a:solidFill>
              </a:rPr>
              <a:t> </a:t>
            </a:r>
            <a:r>
              <a:rPr lang="it-IT" sz="2000" b="1" dirty="0" err="1">
                <a:solidFill>
                  <a:prstClr val="black"/>
                </a:solidFill>
              </a:rPr>
              <a:t>terrestrial</a:t>
            </a:r>
            <a:r>
              <a:rPr lang="it-IT" sz="2000" b="1" dirty="0">
                <a:solidFill>
                  <a:prstClr val="black"/>
                </a:solidFill>
              </a:rPr>
              <a:t> and marine</a:t>
            </a:r>
            <a:endParaRPr lang="it-IT" sz="2000" dirty="0">
              <a:solidFill>
                <a:prstClr val="black"/>
              </a:solidFill>
            </a:endParaRPr>
          </a:p>
        </p:txBody>
      </p:sp>
      <p:sp>
        <p:nvSpPr>
          <p:cNvPr id="16" name="CasellaDiTesto 49"/>
          <p:cNvSpPr txBox="1">
            <a:spLocks noChangeArrowheads="1"/>
          </p:cNvSpPr>
          <p:nvPr/>
        </p:nvSpPr>
        <p:spPr bwMode="auto">
          <a:xfrm rot="16200000">
            <a:off x="1775760" y="4170764"/>
            <a:ext cx="1776020" cy="360000"/>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4"/>
          </a:lnRef>
          <a:fillRef idx="2">
            <a:schemeClr val="accent4"/>
          </a:fillRef>
          <a:effectRef idx="1">
            <a:schemeClr val="accent4"/>
          </a:effectRef>
          <a:fontRef idx="minor">
            <a:schemeClr val="dk1"/>
          </a:fontRef>
        </p:style>
        <p:txBody>
          <a:bodyPr lIns="36000" tIns="0" rIns="0" bIns="0" anchor="ctr"/>
          <a:lstStyle/>
          <a:p>
            <a:pPr>
              <a:defRPr/>
            </a:pPr>
            <a:r>
              <a:rPr lang="it-IT" sz="2000" b="1" dirty="0" err="1" smtClean="0">
                <a:solidFill>
                  <a:prstClr val="black"/>
                </a:solidFill>
              </a:rPr>
              <a:t>Aerospace</a:t>
            </a:r>
            <a:endParaRPr lang="it-IT" sz="2000" dirty="0">
              <a:solidFill>
                <a:prstClr val="black"/>
              </a:solidFill>
            </a:endParaRPr>
          </a:p>
        </p:txBody>
      </p:sp>
      <p:sp>
        <p:nvSpPr>
          <p:cNvPr id="19" name="CasellaDiTesto 65"/>
          <p:cNvSpPr txBox="1">
            <a:spLocks noChangeArrowheads="1"/>
          </p:cNvSpPr>
          <p:nvPr/>
        </p:nvSpPr>
        <p:spPr bwMode="auto">
          <a:xfrm rot="16200000">
            <a:off x="899689" y="3835800"/>
            <a:ext cx="2304000" cy="576000"/>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5"/>
          </a:lnRef>
          <a:fillRef idx="2">
            <a:schemeClr val="accent5"/>
          </a:fillRef>
          <a:effectRef idx="1">
            <a:schemeClr val="accent5"/>
          </a:effectRef>
          <a:fontRef idx="minor">
            <a:schemeClr val="dk1"/>
          </a:fontRef>
        </p:style>
        <p:txBody>
          <a:bodyPr lIns="36000" tIns="0" rIns="0" bIns="0" anchor="ctr"/>
          <a:lstStyle/>
          <a:p>
            <a:pPr>
              <a:defRPr/>
            </a:pPr>
            <a:r>
              <a:rPr lang="it-IT" sz="2000" b="1" dirty="0" err="1" smtClean="0">
                <a:solidFill>
                  <a:schemeClr val="tx1"/>
                </a:solidFill>
              </a:rPr>
              <a:t>Tecnologies</a:t>
            </a:r>
            <a:r>
              <a:rPr lang="it-IT" sz="2000" b="1" dirty="0" smtClean="0">
                <a:solidFill>
                  <a:schemeClr val="tx1"/>
                </a:solidFill>
              </a:rPr>
              <a:t> for </a:t>
            </a:r>
            <a:r>
              <a:rPr lang="it-IT" sz="2000" b="1" dirty="0" err="1" smtClean="0">
                <a:solidFill>
                  <a:schemeClr val="tx1"/>
                </a:solidFill>
              </a:rPr>
              <a:t>environment</a:t>
            </a:r>
            <a:r>
              <a:rPr lang="it-IT" sz="2000" b="1" dirty="0" smtClean="0">
                <a:solidFill>
                  <a:schemeClr val="tx1"/>
                </a:solidFill>
              </a:rPr>
              <a:t> life </a:t>
            </a:r>
            <a:endParaRPr lang="it-IT" sz="2000" dirty="0">
              <a:solidFill>
                <a:schemeClr val="tx1"/>
              </a:solidFill>
            </a:endParaRPr>
          </a:p>
        </p:txBody>
      </p:sp>
      <p:sp>
        <p:nvSpPr>
          <p:cNvPr id="20" name="CasellaDiTesto 73"/>
          <p:cNvSpPr txBox="1">
            <a:spLocks noChangeArrowheads="1"/>
          </p:cNvSpPr>
          <p:nvPr/>
        </p:nvSpPr>
        <p:spPr bwMode="auto">
          <a:xfrm rot="16200000">
            <a:off x="143984" y="3785382"/>
            <a:ext cx="2591380" cy="360000"/>
          </a:xfrm>
          <a:prstGeom prst="rect">
            <a:avLst/>
          </a:prstGeom>
          <a:ln>
            <a:headEnd/>
            <a:tailEnd/>
          </a:ln>
          <a:effectLst>
            <a:outerShdw blurRad="76200" dir="13500000" sy="23000" kx="1200000" algn="br" rotWithShape="0">
              <a:prstClr val="black">
                <a:alpha val="20000"/>
              </a:prstClr>
            </a:outerShdw>
            <a:softEdge rad="12700"/>
          </a:effectLst>
        </p:spPr>
        <p:style>
          <a:lnRef idx="1">
            <a:schemeClr val="accent6"/>
          </a:lnRef>
          <a:fillRef idx="2">
            <a:schemeClr val="accent6"/>
          </a:fillRef>
          <a:effectRef idx="1">
            <a:schemeClr val="accent6"/>
          </a:effectRef>
          <a:fontRef idx="minor">
            <a:schemeClr val="dk1"/>
          </a:fontRef>
        </p:style>
        <p:txBody>
          <a:bodyPr lIns="36000" tIns="0" rIns="0" bIns="0" anchor="ctr"/>
          <a:lstStyle/>
          <a:p>
            <a:pPr>
              <a:defRPr/>
            </a:pPr>
            <a:r>
              <a:rPr lang="it-IT" sz="2000" b="1" dirty="0" smtClean="0">
                <a:solidFill>
                  <a:prstClr val="black"/>
                </a:solidFill>
                <a:latin typeface="Century Gothic" panose="020B0502020202020204" pitchFamily="34" charset="0"/>
              </a:rPr>
              <a:t>Science of Life</a:t>
            </a:r>
            <a:endParaRPr lang="it-IT" sz="2000" b="1" dirty="0">
              <a:solidFill>
                <a:prstClr val="black"/>
              </a:solidFill>
              <a:latin typeface="Century Gothic" panose="020B0502020202020204" pitchFamily="34" charset="0"/>
            </a:endParaRPr>
          </a:p>
        </p:txBody>
      </p:sp>
      <p:cxnSp>
        <p:nvCxnSpPr>
          <p:cNvPr id="48" name="Connettore 1 47"/>
          <p:cNvCxnSpPr/>
          <p:nvPr/>
        </p:nvCxnSpPr>
        <p:spPr>
          <a:xfrm>
            <a:off x="8164514" y="5376333"/>
            <a:ext cx="871537" cy="0"/>
          </a:xfrm>
          <a:prstGeom prst="line">
            <a:avLst/>
          </a:prstGeom>
          <a:ln w="76200" cmpd="sng">
            <a:solidFill>
              <a:schemeClr val="tx1">
                <a:lumMod val="50000"/>
                <a:lumOff val="50000"/>
              </a:schemeClr>
            </a:solidFill>
            <a:prstDash val="dash"/>
          </a:ln>
        </p:spPr>
        <p:style>
          <a:lnRef idx="3">
            <a:schemeClr val="accent6"/>
          </a:lnRef>
          <a:fillRef idx="0">
            <a:schemeClr val="accent6"/>
          </a:fillRef>
          <a:effectRef idx="2">
            <a:schemeClr val="accent6"/>
          </a:effectRef>
          <a:fontRef idx="minor">
            <a:schemeClr val="tx1"/>
          </a:fontRef>
        </p:style>
      </p:cxnSp>
      <p:cxnSp>
        <p:nvCxnSpPr>
          <p:cNvPr id="53" name="Connettore 1 52"/>
          <p:cNvCxnSpPr/>
          <p:nvPr/>
        </p:nvCxnSpPr>
        <p:spPr>
          <a:xfrm>
            <a:off x="34926" y="5376333"/>
            <a:ext cx="873125" cy="0"/>
          </a:xfrm>
          <a:prstGeom prst="line">
            <a:avLst/>
          </a:prstGeom>
          <a:ln w="76200" cmpd="sng">
            <a:solidFill>
              <a:schemeClr val="tx1">
                <a:lumMod val="50000"/>
                <a:lumOff val="50000"/>
              </a:schemeClr>
            </a:solidFill>
            <a:prstDash val="dash"/>
          </a:ln>
        </p:spPr>
        <p:style>
          <a:lnRef idx="3">
            <a:schemeClr val="accent6"/>
          </a:lnRef>
          <a:fillRef idx="0">
            <a:schemeClr val="accent6"/>
          </a:fillRef>
          <a:effectRef idx="2">
            <a:schemeClr val="accent6"/>
          </a:effectRef>
          <a:fontRef idx="minor">
            <a:schemeClr val="tx1"/>
          </a:fontRef>
        </p:style>
      </p:cxnSp>
      <p:sp>
        <p:nvSpPr>
          <p:cNvPr id="3" name="CasellaDiTesto 2"/>
          <p:cNvSpPr txBox="1"/>
          <p:nvPr/>
        </p:nvSpPr>
        <p:spPr>
          <a:xfrm>
            <a:off x="-17031" y="6324600"/>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23" name="CasellaDiTesto 22"/>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Promoting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innovation</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4766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685800"/>
            <a:ext cx="8229600" cy="609600"/>
          </a:xfrm>
          <a:noFill/>
        </p:spPr>
        <p:txBody>
          <a:bodyPr/>
          <a:lstStyle/>
          <a:p>
            <a:pPr>
              <a:defRPr/>
            </a:pPr>
            <a:r>
              <a:rPr lang="it-IT" sz="2800" b="1" kern="1200" dirty="0" smtClean="0">
                <a:solidFill>
                  <a:srgbClr val="FFC000"/>
                </a:solidFill>
                <a:effectLst>
                  <a:outerShdw blurRad="38100" dist="38100" dir="2700000" algn="tl">
                    <a:srgbClr val="000000"/>
                  </a:outerShdw>
                </a:effectLst>
                <a:latin typeface="Century Gothic" pitchFamily="32" charset="0"/>
                <a:ea typeface="+mn-ea"/>
              </a:rPr>
              <a:t/>
            </a:r>
            <a:br>
              <a:rPr lang="it-IT" sz="2800" b="1" kern="1200" dirty="0" smtClean="0">
                <a:solidFill>
                  <a:srgbClr val="FFC000"/>
                </a:solidFill>
                <a:effectLst>
                  <a:outerShdw blurRad="38100" dist="38100" dir="2700000" algn="tl">
                    <a:srgbClr val="000000"/>
                  </a:outerShdw>
                </a:effectLst>
                <a:latin typeface="Century Gothic" pitchFamily="32" charset="0"/>
                <a:ea typeface="+mn-ea"/>
              </a:rPr>
            </a:br>
            <a:r>
              <a:rPr lang="it-IT" sz="2800" b="1" kern="1200" dirty="0" smtClean="0">
                <a:solidFill>
                  <a:srgbClr val="FFC000"/>
                </a:solidFill>
                <a:effectLst>
                  <a:outerShdw blurRad="38100" dist="38100" dir="2700000" algn="tl">
                    <a:srgbClr val="000000"/>
                  </a:outerShdw>
                </a:effectLst>
                <a:latin typeface="Century Gothic" pitchFamily="32" charset="0"/>
                <a:ea typeface="+mn-ea"/>
              </a:rPr>
              <a:t>	CONTENTS</a:t>
            </a:r>
            <a:br>
              <a:rPr lang="it-IT" sz="2800" b="1" kern="1200" dirty="0" smtClean="0">
                <a:solidFill>
                  <a:srgbClr val="FFC000"/>
                </a:solidFill>
                <a:effectLst>
                  <a:outerShdw blurRad="38100" dist="38100" dir="2700000" algn="tl">
                    <a:srgbClr val="000000"/>
                  </a:outerShdw>
                </a:effectLst>
                <a:latin typeface="Century Gothic" pitchFamily="32" charset="0"/>
                <a:ea typeface="+mn-ea"/>
              </a:rPr>
            </a:br>
            <a:endParaRPr lang="it-IT" sz="2800" b="1" kern="1200" dirty="0">
              <a:solidFill>
                <a:srgbClr val="FFC000"/>
              </a:solidFill>
              <a:effectLst>
                <a:outerShdw blurRad="38100" dist="38100" dir="2700000" algn="tl">
                  <a:srgbClr val="000000"/>
                </a:outerShdw>
              </a:effectLst>
              <a:latin typeface="Century Gothic" pitchFamily="32" charset="0"/>
              <a:ea typeface="+mn-ea"/>
            </a:endParaRPr>
          </a:p>
        </p:txBody>
      </p:sp>
      <p:sp>
        <p:nvSpPr>
          <p:cNvPr id="8196" name="Segnaposto contenuto 7"/>
          <p:cNvSpPr>
            <a:spLocks noGrp="1"/>
          </p:cNvSpPr>
          <p:nvPr>
            <p:ph sz="half" idx="2"/>
          </p:nvPr>
        </p:nvSpPr>
        <p:spPr>
          <a:xfrm>
            <a:off x="381000" y="1295400"/>
            <a:ext cx="8382000" cy="4648200"/>
          </a:xfrm>
        </p:spPr>
        <p:txBody>
          <a:bodyPr/>
          <a:lstStyle/>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The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Lombardy</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Europe Area</a:t>
            </a:r>
          </a:p>
          <a:p>
            <a:pPr marL="0" indent="0" eaLnBrk="1" hangingPunct="1">
              <a:spcBef>
                <a:spcPts val="0"/>
              </a:spcBef>
              <a:buNone/>
            </a:pPr>
            <a:endPar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Gateway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geographicals</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and meta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gateways</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Examples</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driving</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innovation</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lvl="1" eaLnBrk="1" hangingPunct="1">
              <a:spcBef>
                <a:spcPts val="0"/>
              </a:spcBef>
            </a:pP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lvl="1" eaLnBrk="1" hangingPunct="1">
              <a:spcBef>
                <a:spcPts val="0"/>
              </a:spcBef>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geographical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gateway: </a:t>
            </a:r>
            <a:r>
              <a:rPr lang="it-IT" sz="2000" b="1" dirty="0">
                <a:solidFill>
                  <a:schemeClr val="bg1"/>
                </a:solidFill>
                <a:effectLst>
                  <a:outerShdw blurRad="38100" dist="38100" dir="2700000" algn="tl">
                    <a:srgbClr val="000000">
                      <a:alpha val="43137"/>
                    </a:srgbClr>
                  </a:outerShdw>
                </a:effectLst>
                <a:latin typeface="Century Gothic" panose="020B0502020202020204" pitchFamily="34" charset="0"/>
              </a:rPr>
              <a:t>M</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alpensa Area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Regional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Territorial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Plan</a:t>
            </a:r>
          </a:p>
          <a:p>
            <a:pPr lvl="1" eaLnBrk="1" hangingPunct="1">
              <a:spcBef>
                <a:spcPts val="0"/>
              </a:spcBef>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Share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know</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how</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The experience of the prevention of the hydrogeological risk</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p>
          <a:p>
            <a:pPr lvl="1" eaLnBrk="1" hangingPunct="1">
              <a:spcBef>
                <a:spcPts val="0"/>
              </a:spcBef>
            </a:pP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Promote innovation - the States General of the </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Research</a:t>
            </a:r>
            <a:endParaRPr lang="it-IT" sz="20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p>
          <a:p>
            <a:pPr marL="0" indent="0" eaLnBrk="1" hangingPunct="1">
              <a:spcBef>
                <a:spcPts val="0"/>
              </a:spcBef>
              <a:buNone/>
            </a:pPr>
            <a:r>
              <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it-IT" sz="2400" dirty="0" smtClean="0">
              <a:solidFill>
                <a:schemeClr val="bg1"/>
              </a:solidFill>
            </a:endParaRPr>
          </a:p>
        </p:txBody>
      </p:sp>
      <p:sp>
        <p:nvSpPr>
          <p:cNvPr id="8198" name="Segnaposto numero diapositiva 6"/>
          <p:cNvSpPr>
            <a:spLocks noGrp="1"/>
          </p:cNvSpPr>
          <p:nvPr>
            <p:ph type="sldNum" sz="quarter" idx="12"/>
          </p:nvPr>
        </p:nvSpPr>
        <p:spPr>
          <a:xfrm>
            <a:off x="6553200" y="6248401"/>
            <a:ext cx="838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dirty="0" smtClean="0">
              <a:solidFill>
                <a:srgbClr val="243484"/>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152401"/>
            <a:ext cx="14319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525" y="6336268"/>
            <a:ext cx="3054939" cy="307777"/>
          </a:xfrm>
          <a:prstGeom prst="rect">
            <a:avLst/>
          </a:prstGeom>
          <a:noFill/>
        </p:spPr>
        <p:txBody>
          <a:bodyPr wrap="none" rtlCol="0">
            <a:spAutoFit/>
          </a:bodyPr>
          <a:lstStyle/>
          <a:p>
            <a:r>
              <a:rPr lang="it-IT" sz="1400" dirty="0" smtClean="0">
                <a:solidFill>
                  <a:srgbClr val="2E43AC"/>
                </a:solidFill>
              </a:rPr>
              <a:t>   Cooperazione Territoriale Europea</a:t>
            </a:r>
            <a:endParaRPr lang="it-IT" sz="1400" dirty="0">
              <a:solidFill>
                <a:srgbClr val="2E43AC"/>
              </a:solidFill>
            </a:endParaRPr>
          </a:p>
        </p:txBody>
      </p:sp>
    </p:spTree>
    <p:extLst>
      <p:ext uri="{BB962C8B-B14F-4D97-AF65-F5344CB8AC3E}">
        <p14:creationId xmlns:p14="http://schemas.microsoft.com/office/powerpoint/2010/main" val="288466513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Segnaposto contenuto 2"/>
          <p:cNvSpPr txBox="1">
            <a:spLocks/>
          </p:cNvSpPr>
          <p:nvPr/>
        </p:nvSpPr>
        <p:spPr bwMode="auto">
          <a:xfrm>
            <a:off x="5" y="1371600"/>
            <a:ext cx="4500563" cy="407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Char char="•"/>
            </a:pPr>
            <a:r>
              <a:rPr lang="en-US" altLang="it-IT" sz="2000" b="1" dirty="0">
                <a:solidFill>
                  <a:schemeClr val="bg1"/>
                </a:solidFill>
                <a:effectLst>
                  <a:outerShdw blurRad="38100" dist="38100" dir="2700000" algn="tl">
                    <a:srgbClr val="000000">
                      <a:alpha val="43137"/>
                    </a:srgbClr>
                  </a:outerShdw>
                </a:effectLst>
              </a:rPr>
              <a:t>emerging </a:t>
            </a:r>
            <a:r>
              <a:rPr lang="en-US" altLang="it-IT" sz="2000" b="1" dirty="0" smtClean="0">
                <a:solidFill>
                  <a:schemeClr val="bg1"/>
                </a:solidFill>
                <a:effectLst>
                  <a:outerShdw blurRad="38100" dist="38100" dir="2700000" algn="tl">
                    <a:srgbClr val="000000">
                      <a:alpha val="43137"/>
                    </a:srgbClr>
                  </a:outerShdw>
                </a:effectLst>
              </a:rPr>
              <a:t>industries’ development observatory</a:t>
            </a:r>
          </a:p>
          <a:p>
            <a:pPr>
              <a:spcBef>
                <a:spcPct val="20000"/>
              </a:spcBef>
              <a:buFont typeface="Arial" pitchFamily="34" charset="0"/>
              <a:buChar char="•"/>
            </a:pPr>
            <a:r>
              <a:rPr lang="en-US" altLang="it-IT" sz="2000" b="1" dirty="0" smtClean="0">
                <a:solidFill>
                  <a:schemeClr val="bg1"/>
                </a:solidFill>
                <a:effectLst>
                  <a:outerShdw blurRad="38100" dist="38100" dir="2700000" algn="tl">
                    <a:srgbClr val="000000">
                      <a:alpha val="43137"/>
                    </a:srgbClr>
                  </a:outerShdw>
                </a:effectLst>
              </a:rPr>
              <a:t>Cluster </a:t>
            </a:r>
            <a:r>
              <a:rPr lang="en-US" altLang="it-IT" sz="2000" b="1" dirty="0" smtClean="0">
                <a:solidFill>
                  <a:schemeClr val="bg1"/>
                </a:solidFill>
                <a:effectLst>
                  <a:outerShdw blurRad="38100" dist="38100" dir="2700000" algn="tl">
                    <a:srgbClr val="000000">
                      <a:alpha val="43137"/>
                    </a:srgbClr>
                  </a:outerShdw>
                </a:effectLst>
              </a:rPr>
              <a:t>of </a:t>
            </a:r>
            <a:r>
              <a:rPr lang="en-US" altLang="it-IT" sz="2000" b="1" dirty="0" smtClean="0">
                <a:solidFill>
                  <a:schemeClr val="bg1"/>
                </a:solidFill>
                <a:effectLst>
                  <a:outerShdw blurRad="38100" dist="38100" dir="2700000" algn="tl">
                    <a:srgbClr val="000000">
                      <a:alpha val="43137"/>
                    </a:srgbClr>
                  </a:outerShdw>
                </a:effectLst>
              </a:rPr>
              <a:t>enterprises</a:t>
            </a:r>
            <a:endParaRPr lang="en-US"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en-US" altLang="it-IT" sz="2000" b="1" dirty="0">
                <a:solidFill>
                  <a:schemeClr val="bg1"/>
                </a:solidFill>
                <a:effectLst>
                  <a:outerShdw blurRad="38100" dist="38100" dir="2700000" algn="tl">
                    <a:srgbClr val="000000">
                      <a:alpha val="43137"/>
                    </a:srgbClr>
                  </a:outerShdw>
                </a:effectLst>
              </a:rPr>
              <a:t>Network/platforms of sharing</a:t>
            </a:r>
          </a:p>
          <a:p>
            <a:pPr>
              <a:spcBef>
                <a:spcPct val="20000"/>
              </a:spcBef>
              <a:buFont typeface="Arial" pitchFamily="34" charset="0"/>
              <a:buChar char="•"/>
            </a:pPr>
            <a:r>
              <a:rPr lang="en-US" altLang="it-IT" sz="2000" b="1" dirty="0">
                <a:solidFill>
                  <a:schemeClr val="bg1"/>
                </a:solidFill>
                <a:effectLst>
                  <a:outerShdw blurRad="38100" dist="38100" dir="2700000" algn="tl">
                    <a:srgbClr val="000000">
                      <a:alpha val="43137"/>
                    </a:srgbClr>
                  </a:outerShdw>
                </a:effectLst>
              </a:rPr>
              <a:t>F</a:t>
            </a:r>
            <a:r>
              <a:rPr lang="en-US" altLang="it-IT" sz="2000" b="1" dirty="0" smtClean="0">
                <a:solidFill>
                  <a:schemeClr val="bg1"/>
                </a:solidFill>
                <a:effectLst>
                  <a:outerShdw blurRad="38100" dist="38100" dir="2700000" algn="tl">
                    <a:srgbClr val="000000">
                      <a:alpha val="43137"/>
                    </a:srgbClr>
                  </a:outerShdw>
                </a:effectLst>
              </a:rPr>
              <a:t>inancial </a:t>
            </a:r>
            <a:r>
              <a:rPr lang="en-US" altLang="it-IT" sz="2000" b="1" dirty="0">
                <a:solidFill>
                  <a:schemeClr val="bg1"/>
                </a:solidFill>
                <a:effectLst>
                  <a:outerShdw blurRad="38100" dist="38100" dir="2700000" algn="tl">
                    <a:srgbClr val="000000">
                      <a:alpha val="43137"/>
                    </a:srgbClr>
                  </a:outerShdw>
                </a:effectLst>
              </a:rPr>
              <a:t>Instruments</a:t>
            </a:r>
          </a:p>
          <a:p>
            <a:pPr>
              <a:spcBef>
                <a:spcPct val="20000"/>
              </a:spcBef>
              <a:buFont typeface="Arial" pitchFamily="34" charset="0"/>
              <a:buChar char="•"/>
            </a:pPr>
            <a:r>
              <a:rPr lang="en-US" altLang="it-IT" sz="2000" b="1" dirty="0" smtClean="0">
                <a:solidFill>
                  <a:schemeClr val="bg1"/>
                </a:solidFill>
                <a:effectLst>
                  <a:outerShdw blurRad="38100" dist="38100" dir="2700000" algn="tl">
                    <a:srgbClr val="000000">
                      <a:alpha val="43137"/>
                    </a:srgbClr>
                  </a:outerShdw>
                </a:effectLst>
              </a:rPr>
              <a:t>Human resources development tools</a:t>
            </a:r>
            <a:endParaRPr lang="en-US"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en-US" altLang="it-IT" sz="2000" b="1" dirty="0" smtClean="0">
                <a:solidFill>
                  <a:schemeClr val="bg1"/>
                </a:solidFill>
                <a:effectLst>
                  <a:outerShdw blurRad="38100" dist="38100" dir="2700000" algn="tl">
                    <a:srgbClr val="000000">
                      <a:alpha val="43137"/>
                    </a:srgbClr>
                  </a:outerShdw>
                </a:effectLst>
              </a:rPr>
              <a:t>Training system development tools</a:t>
            </a:r>
            <a:endParaRPr lang="en-US"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en-US" altLang="it-IT" sz="2000" b="1" dirty="0" smtClean="0">
                <a:solidFill>
                  <a:schemeClr val="bg1"/>
                </a:solidFill>
                <a:effectLst>
                  <a:outerShdw blurRad="38100" dist="38100" dir="2700000" algn="tl">
                    <a:srgbClr val="000000">
                      <a:alpha val="43137"/>
                    </a:srgbClr>
                  </a:outerShdw>
                </a:effectLst>
              </a:rPr>
              <a:t>technological foresight tools</a:t>
            </a:r>
            <a:endParaRPr lang="it-IT" altLang="it-IT" sz="2000" b="1" dirty="0" smtClean="0">
              <a:solidFill>
                <a:schemeClr val="bg1"/>
              </a:solidFill>
              <a:effectLst>
                <a:outerShdw blurRad="38100" dist="38100" dir="2700000" algn="tl">
                  <a:srgbClr val="000000">
                    <a:alpha val="43137"/>
                  </a:srgbClr>
                </a:outerShdw>
              </a:effectLst>
            </a:endParaRPr>
          </a:p>
        </p:txBody>
      </p:sp>
      <p:sp>
        <p:nvSpPr>
          <p:cNvPr id="4" name="CasellaDiTesto 3"/>
          <p:cNvSpPr txBox="1"/>
          <p:nvPr/>
        </p:nvSpPr>
        <p:spPr>
          <a:xfrm>
            <a:off x="0" y="740837"/>
            <a:ext cx="9144000" cy="338554"/>
          </a:xfrm>
          <a:prstGeom prst="rect">
            <a:avLst/>
          </a:prstGeom>
          <a:noFill/>
        </p:spPr>
        <p:txBody>
          <a:bodyPr lIns="0" tIns="0" rIns="0" bIns="0">
            <a:spAutoFit/>
          </a:bodyPr>
          <a:lstStyle/>
          <a:p>
            <a:pPr algn="ctr">
              <a:defRPr/>
            </a:pPr>
            <a:r>
              <a:rPr lang="en-US" sz="2200" b="1" dirty="0">
                <a:solidFill>
                  <a:srgbClr val="FFC000"/>
                </a:solidFill>
                <a:effectLst>
                  <a:outerShdw blurRad="38100" dist="38100" dir="2700000" algn="tl">
                    <a:srgbClr val="000000">
                      <a:alpha val="43137"/>
                    </a:srgbClr>
                  </a:outerShdw>
                </a:effectLst>
                <a:latin typeface="Century Gothic" panose="020B0502020202020204" pitchFamily="34" charset="0"/>
              </a:rPr>
              <a:t>Some of the tools to promote the emerging industries</a:t>
            </a:r>
          </a:p>
        </p:txBody>
      </p:sp>
      <p:sp>
        <p:nvSpPr>
          <p:cNvPr id="17412" name="Segnaposto contenuto 2"/>
          <p:cNvSpPr txBox="1">
            <a:spLocks/>
          </p:cNvSpPr>
          <p:nvPr/>
        </p:nvSpPr>
        <p:spPr bwMode="auto">
          <a:xfrm>
            <a:off x="4572000" y="1371600"/>
            <a:ext cx="4559300" cy="407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Char char="•"/>
            </a:pPr>
            <a:r>
              <a:rPr lang="it-IT" altLang="it-IT" sz="2000" b="1" dirty="0" err="1" smtClean="0">
                <a:solidFill>
                  <a:schemeClr val="bg1"/>
                </a:solidFill>
                <a:effectLst>
                  <a:outerShdw blurRad="38100" dist="38100" dir="2700000" algn="tl">
                    <a:srgbClr val="000000">
                      <a:alpha val="43137"/>
                    </a:srgbClr>
                  </a:outerShdw>
                </a:effectLst>
              </a:rPr>
              <a:t>Key</a:t>
            </a:r>
            <a:r>
              <a:rPr lang="it-IT" altLang="it-IT" sz="2000" b="1" dirty="0" smtClean="0">
                <a:solidFill>
                  <a:schemeClr val="bg1"/>
                </a:solidFill>
                <a:effectLst>
                  <a:outerShdw blurRad="38100" dist="38100" dir="2700000" algn="tl">
                    <a:srgbClr val="000000">
                      <a:alpha val="43137"/>
                    </a:srgbClr>
                  </a:outerShdw>
                </a:effectLst>
              </a:rPr>
              <a:t> </a:t>
            </a:r>
            <a:r>
              <a:rPr lang="it-IT" altLang="it-IT" sz="2000" b="1" dirty="0" err="1" smtClean="0">
                <a:solidFill>
                  <a:schemeClr val="bg1"/>
                </a:solidFill>
                <a:effectLst>
                  <a:outerShdw blurRad="38100" dist="38100" dir="2700000" algn="tl">
                    <a:srgbClr val="000000">
                      <a:alpha val="43137"/>
                    </a:srgbClr>
                  </a:outerShdw>
                </a:effectLst>
              </a:rPr>
              <a:t>Enabling</a:t>
            </a:r>
            <a:r>
              <a:rPr lang="it-IT" altLang="it-IT" sz="2000" b="1" dirty="0" smtClean="0">
                <a:solidFill>
                  <a:schemeClr val="bg1"/>
                </a:solidFill>
                <a:effectLst>
                  <a:outerShdw blurRad="38100" dist="38100" dir="2700000" algn="tl">
                    <a:srgbClr val="000000">
                      <a:alpha val="43137"/>
                    </a:srgbClr>
                  </a:outerShdw>
                </a:effectLst>
              </a:rPr>
              <a:t> </a:t>
            </a:r>
            <a:r>
              <a:rPr lang="it-IT" altLang="it-IT" sz="2000" b="1" dirty="0">
                <a:solidFill>
                  <a:schemeClr val="bg1"/>
                </a:solidFill>
                <a:effectLst>
                  <a:outerShdw blurRad="38100" dist="38100" dir="2700000" algn="tl">
                    <a:srgbClr val="000000">
                      <a:alpha val="43137"/>
                    </a:srgbClr>
                  </a:outerShdw>
                </a:effectLst>
              </a:rPr>
              <a:t>Technologies </a:t>
            </a:r>
            <a:r>
              <a:rPr lang="it-IT" altLang="it-IT" sz="2000" b="1" dirty="0" smtClean="0">
                <a:solidFill>
                  <a:schemeClr val="bg1"/>
                </a:solidFill>
                <a:effectLst>
                  <a:outerShdw blurRad="38100" dist="38100" dir="2700000" algn="tl">
                    <a:srgbClr val="000000">
                      <a:alpha val="43137"/>
                    </a:srgbClr>
                  </a:outerShdw>
                </a:effectLst>
              </a:rPr>
              <a:t>(</a:t>
            </a:r>
            <a:r>
              <a:rPr lang="it-IT" altLang="it-IT" sz="2000" b="1" dirty="0" err="1" smtClean="0">
                <a:solidFill>
                  <a:schemeClr val="bg1"/>
                </a:solidFill>
                <a:effectLst>
                  <a:outerShdw blurRad="38100" dist="38100" dir="2700000" algn="tl">
                    <a:srgbClr val="000000">
                      <a:alpha val="43137"/>
                    </a:srgbClr>
                  </a:outerShdw>
                </a:effectLst>
              </a:rPr>
              <a:t>KET</a:t>
            </a:r>
            <a:r>
              <a:rPr lang="it-IT" altLang="it-IT" sz="2000" b="1" dirty="0" err="1" smtClean="0">
                <a:solidFill>
                  <a:schemeClr val="bg1"/>
                </a:solidFill>
                <a:effectLst>
                  <a:outerShdw blurRad="38100" dist="38100" dir="2700000" algn="tl">
                    <a:srgbClr val="000000">
                      <a:alpha val="43137"/>
                    </a:srgbClr>
                  </a:outerShdw>
                </a:effectLst>
              </a:rPr>
              <a:t>s</a:t>
            </a:r>
            <a:r>
              <a:rPr lang="it-IT" altLang="it-IT" sz="2000" b="1" dirty="0">
                <a:solidFill>
                  <a:schemeClr val="bg1"/>
                </a:solidFill>
                <a:effectLst>
                  <a:outerShdw blurRad="38100" dist="38100" dir="2700000" algn="tl">
                    <a:srgbClr val="000000">
                      <a:alpha val="43137"/>
                    </a:srgbClr>
                  </a:outerShdw>
                </a:effectLst>
              </a:rPr>
              <a:t>)</a:t>
            </a:r>
          </a:p>
          <a:p>
            <a:pPr>
              <a:spcBef>
                <a:spcPct val="20000"/>
              </a:spcBef>
              <a:buFont typeface="Arial" pitchFamily="34" charset="0"/>
              <a:buChar char="•"/>
            </a:pPr>
            <a:r>
              <a:rPr lang="it-IT" altLang="it-IT" sz="2000" b="1" dirty="0">
                <a:solidFill>
                  <a:schemeClr val="bg1"/>
                </a:solidFill>
                <a:effectLst>
                  <a:outerShdw blurRad="38100" dist="38100" dir="2700000" algn="tl">
                    <a:srgbClr val="000000">
                      <a:alpha val="43137"/>
                    </a:srgbClr>
                  </a:outerShdw>
                </a:effectLst>
              </a:rPr>
              <a:t>D</a:t>
            </a:r>
            <a:r>
              <a:rPr lang="it-IT" altLang="it-IT" sz="2000" b="1" dirty="0" smtClean="0">
                <a:solidFill>
                  <a:schemeClr val="bg1"/>
                </a:solidFill>
                <a:effectLst>
                  <a:outerShdw blurRad="38100" dist="38100" dir="2700000" algn="tl">
                    <a:srgbClr val="000000">
                      <a:alpha val="43137"/>
                    </a:srgbClr>
                  </a:outerShdw>
                </a:effectLst>
              </a:rPr>
              <a:t>igital </a:t>
            </a:r>
            <a:r>
              <a:rPr lang="it-IT" altLang="it-IT" sz="2000" b="1" dirty="0">
                <a:solidFill>
                  <a:schemeClr val="bg1"/>
                </a:solidFill>
                <a:effectLst>
                  <a:outerShdw blurRad="38100" dist="38100" dir="2700000" algn="tl">
                    <a:srgbClr val="000000">
                      <a:alpha val="43137"/>
                    </a:srgbClr>
                  </a:outerShdw>
                </a:effectLst>
              </a:rPr>
              <a:t>Agenda</a:t>
            </a:r>
          </a:p>
          <a:p>
            <a:pPr>
              <a:spcBef>
                <a:spcPct val="20000"/>
              </a:spcBef>
              <a:buFont typeface="Arial" pitchFamily="34" charset="0"/>
              <a:buChar char="•"/>
            </a:pPr>
            <a:r>
              <a:rPr lang="it-IT" altLang="it-IT" sz="2000" b="1" dirty="0" err="1">
                <a:solidFill>
                  <a:schemeClr val="bg1"/>
                </a:solidFill>
                <a:effectLst>
                  <a:outerShdw blurRad="38100" dist="38100" dir="2700000" algn="tl">
                    <a:srgbClr val="000000">
                      <a:alpha val="43137"/>
                    </a:srgbClr>
                  </a:outerShdw>
                </a:effectLst>
              </a:rPr>
              <a:t>P</a:t>
            </a:r>
            <a:r>
              <a:rPr lang="it-IT" altLang="it-IT" sz="2000" b="1" dirty="0" err="1" smtClean="0">
                <a:solidFill>
                  <a:schemeClr val="bg1"/>
                </a:solidFill>
                <a:effectLst>
                  <a:outerShdw blurRad="38100" dist="38100" dir="2700000" algn="tl">
                    <a:srgbClr val="000000">
                      <a:alpha val="43137"/>
                    </a:srgbClr>
                  </a:outerShdw>
                </a:effectLst>
              </a:rPr>
              <a:t>re</a:t>
            </a:r>
            <a:r>
              <a:rPr lang="it-IT" altLang="it-IT" sz="2000" b="1" dirty="0" smtClean="0">
                <a:solidFill>
                  <a:schemeClr val="bg1"/>
                </a:solidFill>
                <a:effectLst>
                  <a:outerShdw blurRad="38100" dist="38100" dir="2700000" algn="tl">
                    <a:srgbClr val="000000">
                      <a:alpha val="43137"/>
                    </a:srgbClr>
                  </a:outerShdw>
                </a:effectLst>
              </a:rPr>
              <a:t>-commercial </a:t>
            </a:r>
            <a:r>
              <a:rPr lang="it-IT" altLang="it-IT" sz="2000" b="1" dirty="0" err="1">
                <a:solidFill>
                  <a:schemeClr val="bg1"/>
                </a:solidFill>
                <a:effectLst>
                  <a:outerShdw blurRad="38100" dist="38100" dir="2700000" algn="tl">
                    <a:srgbClr val="000000">
                      <a:alpha val="43137"/>
                    </a:srgbClr>
                  </a:outerShdw>
                </a:effectLst>
              </a:rPr>
              <a:t>Procurement</a:t>
            </a:r>
            <a:r>
              <a:rPr lang="it-IT" altLang="it-IT" sz="2000" b="1" dirty="0">
                <a:solidFill>
                  <a:schemeClr val="bg1"/>
                </a:solidFill>
                <a:effectLst>
                  <a:outerShdw blurRad="38100" dist="38100" dir="2700000" algn="tl">
                    <a:srgbClr val="000000">
                      <a:alpha val="43137"/>
                    </a:srgbClr>
                  </a:outerShdw>
                </a:effectLst>
              </a:rPr>
              <a:t> and </a:t>
            </a:r>
            <a:r>
              <a:rPr lang="it-IT" altLang="it-IT" sz="2000" b="1" dirty="0" err="1">
                <a:solidFill>
                  <a:schemeClr val="bg1"/>
                </a:solidFill>
                <a:effectLst>
                  <a:outerShdw blurRad="38100" dist="38100" dir="2700000" algn="tl">
                    <a:srgbClr val="000000">
                      <a:alpha val="43137"/>
                    </a:srgbClr>
                  </a:outerShdw>
                </a:effectLst>
              </a:rPr>
              <a:t>procurement</a:t>
            </a:r>
            <a:endParaRPr lang="it-IT"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it-IT" altLang="it-IT" sz="2000" b="1" dirty="0">
                <a:solidFill>
                  <a:schemeClr val="bg1"/>
                </a:solidFill>
                <a:effectLst>
                  <a:outerShdw blurRad="38100" dist="38100" dir="2700000" algn="tl">
                    <a:srgbClr val="000000">
                      <a:alpha val="43137"/>
                    </a:srgbClr>
                  </a:outerShdw>
                </a:effectLst>
              </a:rPr>
              <a:t>Open </a:t>
            </a:r>
            <a:r>
              <a:rPr lang="it-IT" altLang="it-IT" sz="2000" b="1" dirty="0" err="1">
                <a:solidFill>
                  <a:schemeClr val="bg1"/>
                </a:solidFill>
                <a:effectLst>
                  <a:outerShdw blurRad="38100" dist="38100" dir="2700000" algn="tl">
                    <a:srgbClr val="000000">
                      <a:alpha val="43137"/>
                    </a:srgbClr>
                  </a:outerShdw>
                </a:effectLst>
              </a:rPr>
              <a:t>innovation</a:t>
            </a:r>
            <a:endParaRPr lang="it-IT"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it-IT" altLang="it-IT" sz="2000" b="1" dirty="0" err="1">
                <a:solidFill>
                  <a:schemeClr val="bg1"/>
                </a:solidFill>
                <a:effectLst>
                  <a:outerShdw blurRad="38100" dist="38100" dir="2700000" algn="tl">
                    <a:srgbClr val="000000">
                      <a:alpha val="43137"/>
                    </a:srgbClr>
                  </a:outerShdw>
                </a:effectLst>
              </a:rPr>
              <a:t>Fertilisation</a:t>
            </a:r>
            <a:r>
              <a:rPr lang="it-IT" altLang="it-IT" sz="2000" b="1" dirty="0">
                <a:solidFill>
                  <a:schemeClr val="bg1"/>
                </a:solidFill>
                <a:effectLst>
                  <a:outerShdw blurRad="38100" dist="38100" dir="2700000" algn="tl">
                    <a:srgbClr val="000000">
                      <a:alpha val="43137"/>
                    </a:srgbClr>
                  </a:outerShdw>
                </a:effectLst>
              </a:rPr>
              <a:t> </a:t>
            </a:r>
            <a:r>
              <a:rPr lang="it-IT" altLang="it-IT" sz="2000" b="1" dirty="0" err="1">
                <a:solidFill>
                  <a:schemeClr val="bg1"/>
                </a:solidFill>
                <a:effectLst>
                  <a:outerShdw blurRad="38100" dist="38100" dir="2700000" algn="tl">
                    <a:srgbClr val="000000">
                      <a:alpha val="43137"/>
                    </a:srgbClr>
                  </a:outerShdw>
                </a:effectLst>
              </a:rPr>
              <a:t>intersectoral</a:t>
            </a:r>
            <a:endParaRPr lang="it-IT"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it-IT" altLang="it-IT" sz="2000" b="1" dirty="0">
                <a:solidFill>
                  <a:schemeClr val="bg1"/>
                </a:solidFill>
                <a:effectLst>
                  <a:outerShdw blurRad="38100" dist="38100" dir="2700000" algn="tl">
                    <a:srgbClr val="000000">
                      <a:alpha val="43137"/>
                    </a:srgbClr>
                  </a:outerShdw>
                </a:effectLst>
              </a:rPr>
              <a:t>C</a:t>
            </a:r>
            <a:r>
              <a:rPr lang="it-IT" altLang="it-IT" sz="2000" b="1" dirty="0" smtClean="0">
                <a:solidFill>
                  <a:schemeClr val="bg1"/>
                </a:solidFill>
                <a:effectLst>
                  <a:outerShdw blurRad="38100" dist="38100" dir="2700000" algn="tl">
                    <a:srgbClr val="000000">
                      <a:alpha val="43137"/>
                    </a:srgbClr>
                  </a:outerShdw>
                </a:effectLst>
              </a:rPr>
              <a:t>ollaboration </a:t>
            </a:r>
            <a:r>
              <a:rPr lang="it-IT" altLang="it-IT" sz="2000" b="1" dirty="0" err="1">
                <a:solidFill>
                  <a:schemeClr val="bg1"/>
                </a:solidFill>
                <a:effectLst>
                  <a:outerShdw blurRad="38100" dist="38100" dir="2700000" algn="tl">
                    <a:srgbClr val="000000">
                      <a:alpha val="43137"/>
                    </a:srgbClr>
                  </a:outerShdw>
                </a:effectLst>
              </a:rPr>
              <a:t>between</a:t>
            </a:r>
            <a:r>
              <a:rPr lang="it-IT" altLang="it-IT" sz="2000" b="1" dirty="0">
                <a:solidFill>
                  <a:schemeClr val="bg1"/>
                </a:solidFill>
                <a:effectLst>
                  <a:outerShdw blurRad="38100" dist="38100" dir="2700000" algn="tl">
                    <a:srgbClr val="000000">
                      <a:alpha val="43137"/>
                    </a:srgbClr>
                  </a:outerShdw>
                </a:effectLst>
              </a:rPr>
              <a:t> </a:t>
            </a:r>
            <a:r>
              <a:rPr lang="it-IT" altLang="it-IT" sz="2000" b="1" dirty="0" err="1">
                <a:solidFill>
                  <a:schemeClr val="bg1"/>
                </a:solidFill>
                <a:effectLst>
                  <a:outerShdw blurRad="38100" dist="38100" dir="2700000" algn="tl">
                    <a:srgbClr val="000000">
                      <a:alpha val="43137"/>
                    </a:srgbClr>
                  </a:outerShdw>
                </a:effectLst>
              </a:rPr>
              <a:t>enterprises</a:t>
            </a:r>
            <a:r>
              <a:rPr lang="it-IT" altLang="it-IT" sz="2000" b="1" dirty="0">
                <a:solidFill>
                  <a:schemeClr val="bg1"/>
                </a:solidFill>
                <a:effectLst>
                  <a:outerShdw blurRad="38100" dist="38100" dir="2700000" algn="tl">
                    <a:srgbClr val="000000">
                      <a:alpha val="43137"/>
                    </a:srgbClr>
                  </a:outerShdw>
                </a:effectLst>
              </a:rPr>
              <a:t> and </a:t>
            </a:r>
            <a:r>
              <a:rPr lang="it-IT" altLang="it-IT" sz="2000" b="1" dirty="0" err="1" smtClean="0">
                <a:solidFill>
                  <a:schemeClr val="bg1"/>
                </a:solidFill>
                <a:effectLst>
                  <a:outerShdw blurRad="38100" dist="38100" dir="2700000" algn="tl">
                    <a:srgbClr val="000000">
                      <a:alpha val="43137"/>
                    </a:srgbClr>
                  </a:outerShdw>
                </a:effectLst>
              </a:rPr>
              <a:t>research</a:t>
            </a:r>
            <a:r>
              <a:rPr lang="it-IT" altLang="it-IT" sz="2000" b="1" dirty="0" smtClean="0">
                <a:solidFill>
                  <a:schemeClr val="bg1"/>
                </a:solidFill>
                <a:effectLst>
                  <a:outerShdw blurRad="38100" dist="38100" dir="2700000" algn="tl">
                    <a:srgbClr val="000000">
                      <a:alpha val="43137"/>
                    </a:srgbClr>
                  </a:outerShdw>
                </a:effectLst>
              </a:rPr>
              <a:t> centres </a:t>
            </a:r>
            <a:r>
              <a:rPr lang="it-IT" altLang="it-IT" sz="2000" b="1" dirty="0">
                <a:solidFill>
                  <a:schemeClr val="bg1"/>
                </a:solidFill>
                <a:effectLst>
                  <a:outerShdw blurRad="38100" dist="38100" dir="2700000" algn="tl">
                    <a:srgbClr val="000000">
                      <a:alpha val="43137"/>
                    </a:srgbClr>
                  </a:outerShdw>
                </a:effectLst>
              </a:rPr>
              <a:t>on </a:t>
            </a:r>
            <a:r>
              <a:rPr lang="it-IT" altLang="it-IT" sz="2000" b="1" dirty="0" err="1">
                <a:solidFill>
                  <a:schemeClr val="bg1"/>
                </a:solidFill>
                <a:effectLst>
                  <a:outerShdw blurRad="38100" dist="38100" dir="2700000" algn="tl">
                    <a:srgbClr val="000000">
                      <a:alpha val="43137"/>
                    </a:srgbClr>
                  </a:outerShdw>
                </a:effectLst>
              </a:rPr>
              <a:t>activities</a:t>
            </a:r>
            <a:r>
              <a:rPr lang="it-IT" altLang="it-IT" sz="2000" b="1" dirty="0">
                <a:solidFill>
                  <a:schemeClr val="bg1"/>
                </a:solidFill>
                <a:effectLst>
                  <a:outerShdw blurRad="38100" dist="38100" dir="2700000" algn="tl">
                    <a:srgbClr val="000000">
                      <a:alpha val="43137"/>
                    </a:srgbClr>
                  </a:outerShdw>
                </a:effectLst>
              </a:rPr>
              <a:t> of R&amp;S and </a:t>
            </a:r>
            <a:r>
              <a:rPr lang="it-IT" altLang="it-IT" sz="2000" b="1" dirty="0" err="1">
                <a:solidFill>
                  <a:schemeClr val="bg1"/>
                </a:solidFill>
                <a:effectLst>
                  <a:outerShdw blurRad="38100" dist="38100" dir="2700000" algn="tl">
                    <a:srgbClr val="000000">
                      <a:alpha val="43137"/>
                    </a:srgbClr>
                  </a:outerShdw>
                </a:effectLst>
              </a:rPr>
              <a:t>innovation</a:t>
            </a:r>
            <a:endParaRPr lang="it-IT"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it-IT" altLang="it-IT" sz="2000" b="1" dirty="0" err="1" smtClean="0">
                <a:solidFill>
                  <a:schemeClr val="bg1"/>
                </a:solidFill>
                <a:effectLst>
                  <a:outerShdw blurRad="38100" dist="38100" dir="2700000" algn="tl">
                    <a:srgbClr val="000000">
                      <a:alpha val="43137"/>
                    </a:srgbClr>
                  </a:outerShdw>
                </a:effectLst>
              </a:rPr>
              <a:t>Internationalization</a:t>
            </a:r>
            <a:r>
              <a:rPr lang="it-IT" altLang="it-IT" sz="2000" b="1" dirty="0" smtClean="0">
                <a:solidFill>
                  <a:schemeClr val="bg1"/>
                </a:solidFill>
                <a:effectLst>
                  <a:outerShdw blurRad="38100" dist="38100" dir="2700000" algn="tl">
                    <a:srgbClr val="000000">
                      <a:alpha val="43137"/>
                    </a:srgbClr>
                  </a:outerShdw>
                </a:effectLst>
              </a:rPr>
              <a:t> </a:t>
            </a:r>
            <a:r>
              <a:rPr lang="it-IT" altLang="it-IT" sz="2000" b="1" dirty="0" err="1">
                <a:solidFill>
                  <a:schemeClr val="bg1"/>
                </a:solidFill>
                <a:effectLst>
                  <a:outerShdw blurRad="38100" dist="38100" dir="2700000" algn="tl">
                    <a:srgbClr val="000000">
                      <a:alpha val="43137"/>
                    </a:srgbClr>
                  </a:outerShdw>
                </a:effectLst>
              </a:rPr>
              <a:t>tools</a:t>
            </a:r>
            <a:endParaRPr lang="it-IT" altLang="it-IT" sz="2000" b="1" dirty="0">
              <a:solidFill>
                <a:schemeClr val="bg1"/>
              </a:solidFill>
              <a:effectLst>
                <a:outerShdw blurRad="38100" dist="38100" dir="2700000" algn="tl">
                  <a:srgbClr val="000000">
                    <a:alpha val="43137"/>
                  </a:srgbClr>
                </a:outerShdw>
              </a:effectLst>
            </a:endParaRPr>
          </a:p>
          <a:p>
            <a:pPr>
              <a:spcBef>
                <a:spcPct val="20000"/>
              </a:spcBef>
              <a:buFont typeface="Arial" pitchFamily="34" charset="0"/>
              <a:buChar char="•"/>
            </a:pPr>
            <a:r>
              <a:rPr lang="it-IT" altLang="it-IT" sz="2000" b="1" dirty="0">
                <a:solidFill>
                  <a:schemeClr val="bg1"/>
                </a:solidFill>
                <a:effectLst>
                  <a:outerShdw blurRad="38100" dist="38100" dir="2700000" algn="tl">
                    <a:srgbClr val="000000">
                      <a:alpha val="43137"/>
                    </a:srgbClr>
                  </a:outerShdw>
                </a:effectLst>
              </a:rPr>
              <a:t>…</a:t>
            </a:r>
          </a:p>
        </p:txBody>
      </p:sp>
      <p:cxnSp>
        <p:nvCxnSpPr>
          <p:cNvPr id="7" name="Connettore 1 6"/>
          <p:cNvCxnSpPr/>
          <p:nvPr/>
        </p:nvCxnSpPr>
        <p:spPr>
          <a:xfrm>
            <a:off x="4572000" y="740837"/>
            <a:ext cx="0" cy="47053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1836" y="6344227"/>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Territoriale Europea</a:t>
            </a:r>
          </a:p>
        </p:txBody>
      </p:sp>
      <p:sp>
        <p:nvSpPr>
          <p:cNvPr id="8" name="CasellaDiTesto 7"/>
          <p:cNvSpPr txBox="1"/>
          <p:nvPr/>
        </p:nvSpPr>
        <p:spPr>
          <a:xfrm>
            <a:off x="1527469" y="-66020"/>
            <a:ext cx="6006420" cy="523220"/>
          </a:xfrm>
          <a:prstGeom prst="rect">
            <a:avLst/>
          </a:prstGeom>
          <a:noFill/>
        </p:spPr>
        <p:txBody>
          <a:bodyPr wrap="square" rtlCol="0">
            <a:spAutoFit/>
          </a:bodyPr>
          <a:lstStyle/>
          <a:p>
            <a:pPr algn="ct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Promoting</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 </a:t>
            </a:r>
            <a:r>
              <a:rPr lang="it-IT" sz="2800" b="1" dirty="0" err="1" smtClean="0">
                <a:solidFill>
                  <a:srgbClr val="FFC000"/>
                </a:solidFill>
                <a:effectLst>
                  <a:outerShdw blurRad="38100" dist="38100" dir="2700000" algn="tl">
                    <a:srgbClr val="000000">
                      <a:alpha val="43137"/>
                    </a:srgbClr>
                  </a:outerShdw>
                </a:effectLst>
                <a:latin typeface="Century Gothic" panose="020B0502020202020204" pitchFamily="34" charset="0"/>
              </a:rPr>
              <a:t>innovation</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830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Segnaposto contenuto 7"/>
          <p:cNvSpPr>
            <a:spLocks noGrp="1"/>
          </p:cNvSpPr>
          <p:nvPr>
            <p:ph sz="half" idx="2"/>
          </p:nvPr>
        </p:nvSpPr>
        <p:spPr>
          <a:xfrm>
            <a:off x="342900" y="2910681"/>
            <a:ext cx="8458200" cy="685800"/>
          </a:xfrm>
        </p:spPr>
        <p:txBody>
          <a:bodyPr/>
          <a:lstStyle/>
          <a:p>
            <a:pPr marL="0" indent="0" algn="ctr">
              <a:buNone/>
              <a:defRPr/>
            </a:pPr>
            <a:r>
              <a:rPr lang="it-IT" b="1" kern="1200" dirty="0" err="1" smtClean="0">
                <a:solidFill>
                  <a:srgbClr val="FFC000"/>
                </a:solidFill>
                <a:effectLst>
                  <a:outerShdw blurRad="38100" dist="38100" dir="2700000" algn="tl">
                    <a:srgbClr val="000000"/>
                  </a:outerShdw>
                </a:effectLst>
                <a:latin typeface="Century Gothic" pitchFamily="32" charset="0"/>
                <a:cs typeface="+mj-cs"/>
              </a:rPr>
              <a:t>Thanks</a:t>
            </a:r>
            <a:r>
              <a:rPr lang="it-IT" b="1" kern="1200" dirty="0" smtClean="0">
                <a:solidFill>
                  <a:srgbClr val="FFC000"/>
                </a:solidFill>
                <a:effectLst>
                  <a:outerShdw blurRad="38100" dist="38100" dir="2700000" algn="tl">
                    <a:srgbClr val="000000"/>
                  </a:outerShdw>
                </a:effectLst>
                <a:latin typeface="Century Gothic" pitchFamily="32" charset="0"/>
                <a:cs typeface="+mj-cs"/>
              </a:rPr>
              <a:t> for </a:t>
            </a:r>
            <a:r>
              <a:rPr lang="it-IT" b="1" kern="1200" dirty="0" err="1" smtClean="0">
                <a:solidFill>
                  <a:srgbClr val="FFC000"/>
                </a:solidFill>
                <a:effectLst>
                  <a:outerShdw blurRad="38100" dist="38100" dir="2700000" algn="tl">
                    <a:srgbClr val="000000"/>
                  </a:outerShdw>
                </a:effectLst>
                <a:latin typeface="Century Gothic" pitchFamily="32" charset="0"/>
                <a:cs typeface="+mj-cs"/>
              </a:rPr>
              <a:t>your</a:t>
            </a:r>
            <a:r>
              <a:rPr lang="it-IT" b="1" kern="1200" dirty="0" smtClean="0">
                <a:solidFill>
                  <a:srgbClr val="FFC000"/>
                </a:solidFill>
                <a:effectLst>
                  <a:outerShdw blurRad="38100" dist="38100" dir="2700000" algn="tl">
                    <a:srgbClr val="000000"/>
                  </a:outerShdw>
                </a:effectLst>
                <a:latin typeface="Century Gothic" pitchFamily="32" charset="0"/>
                <a:cs typeface="+mj-cs"/>
              </a:rPr>
              <a:t> </a:t>
            </a:r>
            <a:r>
              <a:rPr lang="it-IT" b="1" kern="1200" dirty="0" err="1" smtClean="0">
                <a:solidFill>
                  <a:srgbClr val="FFC000"/>
                </a:solidFill>
                <a:effectLst>
                  <a:outerShdw blurRad="38100" dist="38100" dir="2700000" algn="tl">
                    <a:srgbClr val="000000"/>
                  </a:outerShdw>
                </a:effectLst>
                <a:latin typeface="Century Gothic" pitchFamily="32" charset="0"/>
                <a:cs typeface="+mj-cs"/>
              </a:rPr>
              <a:t>attention</a:t>
            </a:r>
            <a:endParaRPr lang="it-IT" b="1" kern="1200" dirty="0">
              <a:solidFill>
                <a:srgbClr val="FFC000"/>
              </a:solidFill>
              <a:effectLst>
                <a:outerShdw blurRad="38100" dist="38100" dir="2700000" algn="tl">
                  <a:srgbClr val="000000"/>
                </a:outerShdw>
              </a:effectLst>
              <a:latin typeface="Century Gothic" pitchFamily="32" charset="0"/>
              <a:cs typeface="+mj-cs"/>
            </a:endParaRPr>
          </a:p>
          <a:p>
            <a:pPr>
              <a:defRPr/>
            </a:pPr>
            <a:endParaRPr lang="it-IT" sz="2000" dirty="0" smtClean="0">
              <a:solidFill>
                <a:schemeClr val="bg1"/>
              </a:solidFill>
            </a:endParaRPr>
          </a:p>
          <a:p>
            <a:pPr>
              <a:defRPr/>
            </a:pPr>
            <a:endParaRPr lang="it-IT" sz="2000" dirty="0" smtClean="0">
              <a:solidFill>
                <a:schemeClr val="bg1"/>
              </a:solidFill>
            </a:endParaRPr>
          </a:p>
          <a:p>
            <a:pPr marL="0" indent="0">
              <a:buNone/>
              <a:defRPr/>
            </a:pPr>
            <a:endParaRPr lang="it-IT" sz="2000" dirty="0" smtClean="0">
              <a:solidFill>
                <a:schemeClr val="bg1"/>
              </a:solidFill>
            </a:endParaRPr>
          </a:p>
          <a:p>
            <a:pPr marL="0" indent="0">
              <a:buFontTx/>
              <a:buNone/>
              <a:defRPr/>
            </a:pPr>
            <a:endParaRPr lang="it-IT" sz="2000" dirty="0" smtClean="0">
              <a:solidFill>
                <a:schemeClr val="bg1"/>
              </a:solidFill>
            </a:endParaRPr>
          </a:p>
          <a:p>
            <a:pPr marL="228600" lvl="2" indent="0">
              <a:spcAft>
                <a:spcPts val="601"/>
              </a:spcAft>
              <a:buSzPct val="100000"/>
              <a:buFontTx/>
              <a:buNone/>
              <a:defRPr/>
            </a:pPr>
            <a:endParaRPr lang="it-IT" sz="1800" dirty="0">
              <a:solidFill>
                <a:schemeClr val="bg1"/>
              </a:solidFill>
              <a:ea typeface="+mn-ea"/>
            </a:endParaRPr>
          </a:p>
          <a:p>
            <a:pPr marL="171450" lvl="1" indent="-171450" algn="just">
              <a:spcAft>
                <a:spcPts val="601"/>
              </a:spcAft>
              <a:buSzPct val="100000"/>
              <a:buFont typeface="Arial" pitchFamily="34" charset="0"/>
              <a:buChar char="•"/>
              <a:defRPr/>
            </a:pPr>
            <a:endParaRPr lang="it-IT" sz="2000" dirty="0" smtClean="0">
              <a:solidFill>
                <a:schemeClr val="bg1"/>
              </a:solidFill>
              <a:ea typeface="+mn-ea"/>
            </a:endParaRPr>
          </a:p>
          <a:p>
            <a:pPr marL="0" lvl="1" indent="0" algn="just">
              <a:spcAft>
                <a:spcPts val="601"/>
              </a:spcAft>
              <a:buSzPct val="100000"/>
              <a:buFontTx/>
              <a:buNone/>
              <a:defRPr/>
            </a:pPr>
            <a:endParaRPr lang="it-IT" sz="2000" dirty="0">
              <a:solidFill>
                <a:schemeClr val="bg1"/>
              </a:solidFill>
              <a:ea typeface="+mn-ea"/>
            </a:endParaRPr>
          </a:p>
          <a:p>
            <a:pPr>
              <a:defRPr/>
            </a:pPr>
            <a:endParaRPr lang="it-IT" sz="2400" dirty="0">
              <a:solidFill>
                <a:schemeClr val="bg1"/>
              </a:solidFill>
            </a:endParaRPr>
          </a:p>
          <a:p>
            <a:pPr>
              <a:defRPr/>
            </a:pPr>
            <a:endParaRPr lang="it-IT" sz="2400" dirty="0" smtClean="0">
              <a:solidFill>
                <a:schemeClr val="bg1"/>
              </a:solidFill>
            </a:endParaRPr>
          </a:p>
          <a:p>
            <a:pPr marL="0" indent="0">
              <a:buFontTx/>
              <a:buNone/>
              <a:defRPr/>
            </a:pPr>
            <a:endParaRPr lang="it-IT" sz="2400" dirty="0" smtClean="0">
              <a:solidFill>
                <a:schemeClr val="bg1"/>
              </a:solidFill>
            </a:endParaRPr>
          </a:p>
          <a:p>
            <a:pPr>
              <a:defRPr/>
            </a:pPr>
            <a:endParaRPr lang="it-IT" dirty="0" smtClean="0"/>
          </a:p>
        </p:txBody>
      </p:sp>
      <p:sp>
        <p:nvSpPr>
          <p:cNvPr id="6149" name="Segnaposto piè di pagina 5"/>
          <p:cNvSpPr>
            <a:spLocks noGrp="1"/>
          </p:cNvSpPr>
          <p:nvPr>
            <p:ph type="ftr" sz="quarter" idx="11"/>
          </p:nvPr>
        </p:nvSpPr>
        <p:spPr>
          <a:xfrm>
            <a:off x="0" y="6381749"/>
            <a:ext cx="2895600" cy="476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dirty="0" smtClean="0">
                <a:solidFill>
                  <a:srgbClr val="2E43AC"/>
                </a:solidFill>
              </a:rPr>
              <a:t>Cooperazione Territoriale Europea</a:t>
            </a:r>
          </a:p>
        </p:txBody>
      </p:sp>
      <p:sp>
        <p:nvSpPr>
          <p:cNvPr id="6150" name="Segnaposto numero diapositiva 6"/>
          <p:cNvSpPr>
            <a:spLocks noGrp="1"/>
          </p:cNvSpPr>
          <p:nvPr>
            <p:ph type="sldNum" sz="quarter" idx="12"/>
          </p:nvPr>
        </p:nvSpPr>
        <p:spPr>
          <a:xfrm>
            <a:off x="6553200" y="6248401"/>
            <a:ext cx="838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dirty="0" smtClean="0">
              <a:solidFill>
                <a:srgbClr val="243484"/>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139700"/>
            <a:ext cx="1431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81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75247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0" y="6324600"/>
            <a:ext cx="3054939" cy="307777"/>
          </a:xfrm>
          <a:prstGeom prst="rect">
            <a:avLst/>
          </a:prstGeom>
          <a:noFill/>
        </p:spPr>
        <p:txBody>
          <a:bodyPr wrap="none" rtlCol="0">
            <a:spAutoFit/>
          </a:bodyPr>
          <a:lstStyle/>
          <a:p>
            <a:r>
              <a:rPr lang="it-IT" sz="1400" dirty="0" smtClean="0">
                <a:solidFill>
                  <a:srgbClr val="243484"/>
                </a:solidFill>
              </a:rPr>
              <a:t>   </a:t>
            </a:r>
            <a:r>
              <a:rPr lang="it-IT" sz="1400" dirty="0" smtClean="0">
                <a:solidFill>
                  <a:srgbClr val="2E43AC"/>
                </a:solidFill>
              </a:rPr>
              <a:t>Cooperazione Territoriale Europea</a:t>
            </a:r>
            <a:endParaRPr lang="it-IT" sz="1400" dirty="0">
              <a:solidFill>
                <a:srgbClr val="2E43AC"/>
              </a:solidFill>
            </a:endParaRPr>
          </a:p>
        </p:txBody>
      </p:sp>
      <p:sp>
        <p:nvSpPr>
          <p:cNvPr id="2" name="CasellaDiTesto 1"/>
          <p:cNvSpPr txBox="1"/>
          <p:nvPr/>
        </p:nvSpPr>
        <p:spPr>
          <a:xfrm>
            <a:off x="2781285" y="-36642"/>
            <a:ext cx="3097323" cy="461665"/>
          </a:xfrm>
          <a:prstGeom prst="rect">
            <a:avLst/>
          </a:prstGeom>
          <a:noFill/>
        </p:spPr>
        <p:txBody>
          <a:bodyPr wrap="none" rtlCol="0">
            <a:spAutoFit/>
          </a:bodyPr>
          <a:lstStyle/>
          <a:p>
            <a:r>
              <a:rPr lang="it-IT" sz="2400" b="1" dirty="0">
                <a:solidFill>
                  <a:srgbClr val="FFC000"/>
                </a:solidFill>
                <a:effectLst>
                  <a:outerShdw blurRad="38100" dist="38100" dir="2700000" algn="tl">
                    <a:srgbClr val="000000">
                      <a:alpha val="43137"/>
                    </a:srgbClr>
                  </a:outerShdw>
                </a:effectLst>
                <a:latin typeface="Century Gothic" panose="020B0502020202020204" pitchFamily="34" charset="0"/>
              </a:rPr>
              <a:t>TERRITORIAL SYSTEM</a:t>
            </a:r>
          </a:p>
        </p:txBody>
      </p:sp>
    </p:spTree>
    <p:extLst>
      <p:ext uri="{BB962C8B-B14F-4D97-AF65-F5344CB8AC3E}">
        <p14:creationId xmlns:p14="http://schemas.microsoft.com/office/powerpoint/2010/main" val="42173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3"/>
          <p:cNvSpPr>
            <a:spLocks noChangeArrowheads="1"/>
          </p:cNvSpPr>
          <p:nvPr/>
        </p:nvSpPr>
        <p:spPr bwMode="auto">
          <a:xfrm>
            <a:off x="2671763"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it-IT" altLang="it-IT" sz="2400"/>
          </a:p>
        </p:txBody>
      </p:sp>
      <p:pic>
        <p:nvPicPr>
          <p:cNvPr id="2051" name="Picture 2" descr="Corridoi paneurop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640248"/>
            <a:ext cx="6991350" cy="511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054100" y="76200"/>
            <a:ext cx="7632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it-IT" altLang="it-IT" sz="2000" b="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Times New Roman" charset="0"/>
              </a:rPr>
              <a:t>LOMBARDY AS CROSSING OF TRANS-EUROPEAN </a:t>
            </a:r>
            <a:r>
              <a:rPr lang="it-IT" altLang="it-IT" sz="2000" b="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Times New Roman" charset="0"/>
              </a:rPr>
              <a:t>CORRIDORS </a:t>
            </a:r>
            <a:r>
              <a:rPr lang="it-IT" altLang="it-IT" sz="2000" b="1" dirty="0" smtClean="0">
                <a:solidFill>
                  <a:srgbClr val="FFC000"/>
                </a:solidFill>
                <a:effectLst>
                  <a:outerShdw blurRad="38100" dist="38100" dir="2700000" algn="tl">
                    <a:srgbClr val="000000">
                      <a:alpha val="43137"/>
                    </a:srgbClr>
                  </a:outerShdw>
                </a:effectLst>
                <a:latin typeface="Century Gothic" panose="020B0502020202020204" pitchFamily="34" charset="0"/>
                <a:cs typeface="Times New Roman" charset="0"/>
              </a:rPr>
              <a:t> </a:t>
            </a:r>
          </a:p>
        </p:txBody>
      </p:sp>
      <p:sp>
        <p:nvSpPr>
          <p:cNvPr id="3" name="CasellaDiTesto 2"/>
          <p:cNvSpPr txBox="1"/>
          <p:nvPr/>
        </p:nvSpPr>
        <p:spPr>
          <a:xfrm>
            <a:off x="0" y="6324600"/>
            <a:ext cx="3104632" cy="307777"/>
          </a:xfrm>
          <a:prstGeom prst="rect">
            <a:avLst/>
          </a:prstGeom>
          <a:noFill/>
        </p:spPr>
        <p:txBody>
          <a:bodyPr wrap="none" rtlCol="0">
            <a:spAutoFit/>
          </a:bodyPr>
          <a:lstStyle/>
          <a:p>
            <a:r>
              <a:rPr lang="it-IT" sz="1400" dirty="0" smtClean="0">
                <a:solidFill>
                  <a:srgbClr val="2E43AC"/>
                </a:solidFill>
                <a:latin typeface="+mn-lt"/>
              </a:rPr>
              <a:t>    Cooperazione Territoriale Europea</a:t>
            </a:r>
            <a:endParaRPr lang="it-IT" sz="1400" dirty="0">
              <a:solidFill>
                <a:srgbClr val="2E43AC"/>
              </a:solidFill>
              <a:latin typeface="+mn-lt"/>
            </a:endParaRPr>
          </a:p>
        </p:txBody>
      </p:sp>
    </p:spTree>
    <p:extLst>
      <p:ext uri="{BB962C8B-B14F-4D97-AF65-F5344CB8AC3E}">
        <p14:creationId xmlns:p14="http://schemas.microsoft.com/office/powerpoint/2010/main" val="278356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03128" y="1124744"/>
            <a:ext cx="3237227" cy="430887"/>
          </a:xfrm>
          <a:prstGeom prst="rect">
            <a:avLst/>
          </a:prstGeom>
        </p:spPr>
        <p:txBody>
          <a:bodyPr wrap="square">
            <a:spAutoFit/>
          </a:bodyPr>
          <a:lstStyle/>
          <a:p>
            <a:pPr lvl="0" fontAlgn="base">
              <a:spcBef>
                <a:spcPct val="0"/>
              </a:spcBef>
              <a:spcAft>
                <a:spcPct val="0"/>
              </a:spcAft>
              <a:defRPr/>
            </a:pPr>
            <a:endParaRPr lang="it-IT" sz="1100" i="1" dirty="0" smtClean="0">
              <a:solidFill>
                <a:srgbClr val="4F81BD">
                  <a:lumMod val="75000"/>
                </a:srgbClr>
              </a:solidFill>
              <a:latin typeface="Arial" charset="0"/>
              <a:cs typeface="Arial" charset="0"/>
            </a:endParaRPr>
          </a:p>
          <a:p>
            <a:pPr lvl="0" fontAlgn="base">
              <a:spcBef>
                <a:spcPct val="0"/>
              </a:spcBef>
              <a:spcAft>
                <a:spcPct val="0"/>
              </a:spcAft>
              <a:defRPr/>
            </a:pPr>
            <a:endParaRPr lang="it-IT" sz="1100" i="1" dirty="0">
              <a:solidFill>
                <a:srgbClr val="4F81BD">
                  <a:lumMod val="75000"/>
                </a:srgbClr>
              </a:solidFill>
              <a:latin typeface="Arial" charset="0"/>
              <a:cs typeface="Arial" charset="0"/>
            </a:endParaRPr>
          </a:p>
        </p:txBody>
      </p:sp>
      <p:sp>
        <p:nvSpPr>
          <p:cNvPr id="5" name="Rectangle 18"/>
          <p:cNvSpPr>
            <a:spLocks noChangeArrowheads="1"/>
          </p:cNvSpPr>
          <p:nvPr/>
        </p:nvSpPr>
        <p:spPr bwMode="auto">
          <a:xfrm>
            <a:off x="259059" y="0"/>
            <a:ext cx="87700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9" name="Rettangolo 8"/>
          <p:cNvSpPr/>
          <p:nvPr/>
        </p:nvSpPr>
        <p:spPr>
          <a:xfrm>
            <a:off x="-21851" y="0"/>
            <a:ext cx="9144000" cy="461665"/>
          </a:xfrm>
          <a:prstGeom prst="rect">
            <a:avLst/>
          </a:prstGeom>
        </p:spPr>
        <p:txBody>
          <a:bodyPr wrap="square">
            <a:spAutoFit/>
          </a:bodyPr>
          <a:lstStyle/>
          <a:p>
            <a:pPr algn="ctr"/>
            <a:r>
              <a:rPr 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TERRITORIAL </a:t>
            </a:r>
            <a:r>
              <a:rPr 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SYSTEMS</a:t>
            </a:r>
            <a:endParaRPr lang="it-IT" sz="24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1026" name="Picture 2" descr="F:\STAGE RL\Presentazione\SISTEMI TERRITORIALI.jpg"/>
          <p:cNvPicPr>
            <a:picLocks noChangeAspect="1" noChangeArrowheads="1"/>
          </p:cNvPicPr>
          <p:nvPr/>
        </p:nvPicPr>
        <p:blipFill>
          <a:blip r:embed="rId3" cstate="print"/>
          <a:srcRect/>
          <a:stretch>
            <a:fillRect/>
          </a:stretch>
        </p:blipFill>
        <p:spPr bwMode="auto">
          <a:xfrm>
            <a:off x="909478" y="685800"/>
            <a:ext cx="7306654" cy="5097396"/>
          </a:xfrm>
          <a:prstGeom prst="rect">
            <a:avLst/>
          </a:prstGeom>
          <a:noFill/>
        </p:spPr>
      </p:pic>
      <p:sp>
        <p:nvSpPr>
          <p:cNvPr id="2" name="CasellaDiTesto 1"/>
          <p:cNvSpPr txBox="1"/>
          <p:nvPr/>
        </p:nvSpPr>
        <p:spPr>
          <a:xfrm>
            <a:off x="0" y="6332636"/>
            <a:ext cx="3054939" cy="307777"/>
          </a:xfrm>
          <a:prstGeom prst="rect">
            <a:avLst/>
          </a:prstGeom>
          <a:noFill/>
        </p:spPr>
        <p:txBody>
          <a:bodyPr wrap="none" rtlCol="0">
            <a:spAutoFit/>
          </a:bodyPr>
          <a:lstStyle/>
          <a:p>
            <a:r>
              <a:rPr lang="it-IT" sz="1400" dirty="0" smtClean="0">
                <a:solidFill>
                  <a:srgbClr val="243484"/>
                </a:solidFill>
              </a:rPr>
              <a:t>   </a:t>
            </a:r>
            <a:r>
              <a:rPr lang="it-IT" sz="1400" dirty="0" smtClean="0">
                <a:solidFill>
                  <a:srgbClr val="2E43AC"/>
                </a:solidFill>
              </a:rPr>
              <a:t>Cooperazione Territoriale Europea</a:t>
            </a:r>
            <a:endParaRPr lang="it-IT" sz="1400" dirty="0">
              <a:solidFill>
                <a:srgbClr val="2E43AC"/>
              </a:solidFill>
            </a:endParaRPr>
          </a:p>
        </p:txBody>
      </p:sp>
    </p:spTree>
    <p:extLst>
      <p:ext uri="{BB962C8B-B14F-4D97-AF65-F5344CB8AC3E}">
        <p14:creationId xmlns:p14="http://schemas.microsoft.com/office/powerpoint/2010/main" val="323718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682625"/>
            <a:ext cx="7559675" cy="5038725"/>
          </a:xfrm>
          <a:prstGeom prst="rect">
            <a:avLst/>
          </a:prstGeom>
          <a:noFill/>
          <a:ln w="38100">
            <a:solidFill>
              <a:srgbClr val="CCFFCC"/>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0" y="5580063"/>
            <a:ext cx="9144000" cy="576262"/>
          </a:xfrm>
          <a:prstGeom prst="rect">
            <a:avLst/>
          </a:prstGeom>
          <a:noFill/>
          <a:ln w="9525">
            <a:noFill/>
            <a:round/>
            <a:headEnd/>
            <a:tailEnd/>
          </a:ln>
          <a:effectLst/>
        </p:spPr>
        <p:txBody>
          <a:bodyPr lIns="90000" tIns="46800" rIns="90000" bIns="46800" anchor="ctr"/>
          <a:lstStyle/>
          <a:p>
            <a:pPr marL="628650">
              <a:buClr>
                <a:srgbClr val="FFFFFF"/>
              </a:buClr>
              <a:buFont typeface="Century Gothic" pitchFamily="32" charset="0"/>
              <a:buNone/>
              <a:tabLst>
                <a:tab pos="0" algn="l"/>
                <a:tab pos="447675" algn="l"/>
                <a:tab pos="89535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1300" b="1" dirty="0">
                <a:solidFill>
                  <a:srgbClr val="FFC000"/>
                </a:solidFill>
                <a:effectLst>
                  <a:outerShdw blurRad="38100" dist="38100" dir="2700000" algn="tl">
                    <a:srgbClr val="000000"/>
                  </a:outerShdw>
                </a:effectLst>
                <a:latin typeface="Century Gothic" pitchFamily="32" charset="0"/>
              </a:rPr>
              <a:t> Bacino fiume Po</a:t>
            </a:r>
          </a:p>
        </p:txBody>
      </p:sp>
      <p:sp>
        <p:nvSpPr>
          <p:cNvPr id="3" name="CasellaDiTesto 2"/>
          <p:cNvSpPr txBox="1"/>
          <p:nvPr/>
        </p:nvSpPr>
        <p:spPr>
          <a:xfrm>
            <a:off x="0" y="6340903"/>
            <a:ext cx="3054939" cy="307777"/>
          </a:xfrm>
          <a:prstGeom prst="rect">
            <a:avLst/>
          </a:prstGeom>
          <a:noFill/>
        </p:spPr>
        <p:txBody>
          <a:bodyPr wrap="none" rtlCol="0">
            <a:spAutoFit/>
          </a:bodyPr>
          <a:lstStyle/>
          <a:p>
            <a:r>
              <a:rPr lang="it-IT" sz="1400" dirty="0" smtClean="0">
                <a:solidFill>
                  <a:srgbClr val="2E43AC"/>
                </a:solidFill>
              </a:rPr>
              <a:t>   Cooperazione </a:t>
            </a:r>
            <a:r>
              <a:rPr lang="it-IT" sz="1400" dirty="0">
                <a:solidFill>
                  <a:srgbClr val="2E43AC"/>
                </a:solidFill>
              </a:rPr>
              <a:t>T</a:t>
            </a:r>
            <a:r>
              <a:rPr lang="it-IT" sz="1400" dirty="0" smtClean="0">
                <a:solidFill>
                  <a:srgbClr val="2E43AC"/>
                </a:solidFill>
              </a:rPr>
              <a:t>erritoriale Europea</a:t>
            </a:r>
            <a:endParaRPr lang="it-IT" sz="1400" dirty="0">
              <a:solidFill>
                <a:srgbClr val="2E43AC"/>
              </a:solidFill>
            </a:endParaRPr>
          </a:p>
        </p:txBody>
      </p:sp>
    </p:spTree>
    <p:extLst>
      <p:ext uri="{BB962C8B-B14F-4D97-AF65-F5344CB8AC3E}">
        <p14:creationId xmlns:p14="http://schemas.microsoft.com/office/powerpoint/2010/main" val="1572397806"/>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 y="461665"/>
            <a:ext cx="9121954" cy="2529923"/>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P.T.R. </a:t>
            </a:r>
            <a:r>
              <a:rPr lang="it-IT" b="1"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Regional</a:t>
            </a: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it-IT" b="1"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Territorial</a:t>
            </a: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Plan</a:t>
            </a:r>
          </a:p>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Targeting system</a:t>
            </a:r>
            <a:r>
              <a:rPr lang="it-IT" b="1" dirty="0" smtClean="0">
                <a:solidFill>
                  <a:srgbClr val="FFFFFF"/>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as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a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synthesis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of the needs and aspirations of the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territory</a:t>
            </a:r>
          </a:p>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en-US"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Guidelines for the territorial </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transformations 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to promote sustainable development and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make the best out of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the opportunities</a:t>
            </a:r>
            <a:endParaRPr lang="it-IT"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endParaRPr>
          </a:p>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en-US"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Discipline </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landscape</a:t>
            </a:r>
            <a:r>
              <a:rPr lang="it-IT" b="1" dirty="0">
                <a:solidFill>
                  <a:srgbClr val="FFFFFF"/>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to protect and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raise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the </a:t>
            </a: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territory’s value</a:t>
            </a:r>
            <a:endParaRPr lang="it-IT"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endParaRPr>
          </a:p>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en-US"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O</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perational </a:t>
            </a:r>
            <a:r>
              <a:rPr lang="en-US"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instruments  </a:t>
            </a: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to implement the action lines</a:t>
            </a:r>
            <a:endParaRPr lang="it-IT"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endParaRPr>
          </a:p>
          <a:p>
            <a:pPr algn="just">
              <a:lnSpc>
                <a:spcPct val="90000"/>
              </a:lnSpc>
              <a:spcBef>
                <a:spcPct val="50000"/>
              </a:spcBef>
              <a:buFont typeface="Arial" pitchFamily="34" charset="0"/>
              <a:buChar char="•"/>
            </a:pP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it-IT"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(PTRA) </a:t>
            </a:r>
            <a:r>
              <a:rPr lang="it-IT" b="1"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Territorial</a:t>
            </a:r>
            <a:r>
              <a:rPr lang="it-IT" b="1" dirty="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t>
            </a:r>
            <a:r>
              <a:rPr lang="it-IT" b="1"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Regional</a:t>
            </a: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rPr>
              <a:t> Area Plan </a:t>
            </a:r>
            <a:r>
              <a:rPr lang="it-IT" b="1"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it-IT"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performin</a:t>
            </a:r>
            <a:r>
              <a:rPr lang="it-IT"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g</a:t>
            </a:r>
            <a:r>
              <a:rPr lang="it-IT"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it-IT"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change</a:t>
            </a:r>
            <a:r>
              <a:rPr lang="it-IT"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 </a:t>
            </a:r>
            <a:r>
              <a:rPr lang="it-IT" dirty="0" err="1"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rPr>
              <a:t>governance</a:t>
            </a:r>
            <a:endParaRPr lang="it-IT"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itchFamily="34" charset="0"/>
              <a:cs typeface="Verdana" pitchFamily="34" charset="0"/>
              <a:sym typeface="Wingdings" pitchFamily="2" charset="2"/>
            </a:endParaRPr>
          </a:p>
        </p:txBody>
      </p:sp>
      <p:sp>
        <p:nvSpPr>
          <p:cNvPr id="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ttangolo 2"/>
          <p:cNvSpPr/>
          <p:nvPr/>
        </p:nvSpPr>
        <p:spPr>
          <a:xfrm>
            <a:off x="-22045" y="0"/>
            <a:ext cx="9144000" cy="461665"/>
          </a:xfrm>
          <a:prstGeom prst="rect">
            <a:avLst/>
          </a:prstGeom>
        </p:spPr>
        <p:txBody>
          <a:bodyPr wrap="square">
            <a:spAutoFit/>
          </a:bodyPr>
          <a:lstStyle/>
          <a:p>
            <a:pPr algn="ctr"/>
            <a:r>
              <a:rPr 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REGIONAL TERRITORIAL PLANNING SYSTEM</a:t>
            </a:r>
            <a:endParaRPr lang="it-IT" sz="24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5123" name="Picture 3" descr="F:\STAGE RL\Presentazione\edolo (2).jpg"/>
          <p:cNvPicPr>
            <a:picLocks noChangeAspect="1" noChangeArrowheads="1"/>
          </p:cNvPicPr>
          <p:nvPr/>
        </p:nvPicPr>
        <p:blipFill>
          <a:blip r:embed="rId3" cstate="print"/>
          <a:srcRect t="21802"/>
          <a:stretch>
            <a:fillRect/>
          </a:stretch>
        </p:blipFill>
        <p:spPr bwMode="auto">
          <a:xfrm>
            <a:off x="0" y="2996952"/>
            <a:ext cx="9144000" cy="2969146"/>
          </a:xfrm>
          <a:prstGeom prst="rect">
            <a:avLst/>
          </a:prstGeom>
          <a:noFill/>
          <a:effectLst>
            <a:softEdge rad="127000"/>
          </a:effectLst>
        </p:spPr>
      </p:pic>
      <p:sp>
        <p:nvSpPr>
          <p:cNvPr id="2" name="CasellaDiTesto 1"/>
          <p:cNvSpPr txBox="1"/>
          <p:nvPr/>
        </p:nvSpPr>
        <p:spPr>
          <a:xfrm>
            <a:off x="1" y="6331148"/>
            <a:ext cx="3054939" cy="307777"/>
          </a:xfrm>
          <a:prstGeom prst="rect">
            <a:avLst/>
          </a:prstGeom>
          <a:noFill/>
        </p:spPr>
        <p:txBody>
          <a:bodyPr wrap="none" rtlCol="0">
            <a:spAutoFit/>
          </a:bodyPr>
          <a:lstStyle/>
          <a:p>
            <a:r>
              <a:rPr lang="it-IT" sz="1400" dirty="0" smtClean="0">
                <a:solidFill>
                  <a:srgbClr val="243484"/>
                </a:solidFill>
              </a:rPr>
              <a:t>   </a:t>
            </a:r>
            <a:r>
              <a:rPr lang="it-IT" sz="1400" dirty="0" smtClean="0">
                <a:solidFill>
                  <a:srgbClr val="2E43AC"/>
                </a:solidFill>
              </a:rPr>
              <a:t>Cooperazione Territoriale Europea</a:t>
            </a:r>
            <a:endParaRPr lang="it-IT" sz="1400" dirty="0">
              <a:solidFill>
                <a:srgbClr val="2E43AC"/>
              </a:solidFill>
            </a:endParaRPr>
          </a:p>
        </p:txBody>
      </p:sp>
    </p:spTree>
    <p:extLst>
      <p:ext uri="{BB962C8B-B14F-4D97-AF65-F5344CB8AC3E}">
        <p14:creationId xmlns:p14="http://schemas.microsoft.com/office/powerpoint/2010/main" val="3911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537"/>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ChangeArrowheads="1"/>
          </p:cNvSpPr>
          <p:nvPr/>
        </p:nvSpPr>
        <p:spPr bwMode="auto">
          <a:xfrm>
            <a:off x="203835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it-IT" altLang="it-IT" sz="2400"/>
          </a:p>
        </p:txBody>
      </p:sp>
      <p:sp>
        <p:nvSpPr>
          <p:cNvPr id="4099" name="Text Box 3"/>
          <p:cNvSpPr txBox="1">
            <a:spLocks noChangeArrowheads="1"/>
          </p:cNvSpPr>
          <p:nvPr/>
        </p:nvSpPr>
        <p:spPr bwMode="auto">
          <a:xfrm>
            <a:off x="1371600" y="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it-IT" altLang="it-IT" sz="24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AIRPORT NETWORK</a:t>
            </a:r>
            <a:endParaRPr lang="it-IT" altLang="it-IT" sz="24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pic>
        <p:nvPicPr>
          <p:cNvPr id="4101" name="Picture 6" descr="D:\Documenti Generali\attività\2006\Mosca\aeropor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16812"/>
            <a:ext cx="7543800" cy="52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0" y="6324600"/>
            <a:ext cx="3054939" cy="307777"/>
          </a:xfrm>
          <a:prstGeom prst="rect">
            <a:avLst/>
          </a:prstGeom>
          <a:noFill/>
        </p:spPr>
        <p:txBody>
          <a:bodyPr wrap="none" rtlCol="0">
            <a:spAutoFit/>
          </a:bodyPr>
          <a:lstStyle/>
          <a:p>
            <a:r>
              <a:rPr lang="it-IT" sz="1400" dirty="0" smtClean="0">
                <a:solidFill>
                  <a:srgbClr val="243484"/>
                </a:solidFill>
              </a:rPr>
              <a:t>   </a:t>
            </a:r>
            <a:r>
              <a:rPr lang="it-IT" sz="1400" dirty="0" smtClean="0">
                <a:solidFill>
                  <a:srgbClr val="2E43AC"/>
                </a:solidFill>
              </a:rPr>
              <a:t>Cooperazione Territoriale Europea</a:t>
            </a:r>
            <a:endParaRPr lang="it-IT" sz="1400" dirty="0">
              <a:solidFill>
                <a:srgbClr val="2E43AC"/>
              </a:solidFill>
            </a:endParaRPr>
          </a:p>
        </p:txBody>
      </p:sp>
    </p:spTree>
    <p:extLst>
      <p:ext uri="{BB962C8B-B14F-4D97-AF65-F5344CB8AC3E}">
        <p14:creationId xmlns:p14="http://schemas.microsoft.com/office/powerpoint/2010/main" val="37054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57200" y="-48418"/>
            <a:ext cx="8229600" cy="609600"/>
          </a:xfrm>
          <a:noFill/>
        </p:spPr>
        <p:txBody>
          <a:bodyPr/>
          <a:lstStyle/>
          <a:p>
            <a:pPr>
              <a:defRPr/>
            </a:pPr>
            <a:r>
              <a:rPr lang="it-IT" sz="2800" b="1" kern="1200" dirty="0" smtClean="0">
                <a:solidFill>
                  <a:srgbClr val="FFC000"/>
                </a:solidFill>
                <a:effectLst>
                  <a:outerShdw blurRad="38100" dist="38100" dir="2700000" algn="tl">
                    <a:srgbClr val="000000"/>
                  </a:outerShdw>
                </a:effectLst>
                <a:latin typeface="Century Gothic" pitchFamily="32" charset="0"/>
                <a:ea typeface="+mn-ea"/>
              </a:rPr>
              <a:t/>
            </a:r>
            <a:br>
              <a:rPr lang="it-IT" sz="2800" b="1" kern="1200" dirty="0" smtClean="0">
                <a:solidFill>
                  <a:srgbClr val="FFC000"/>
                </a:solidFill>
                <a:effectLst>
                  <a:outerShdw blurRad="38100" dist="38100" dir="2700000" algn="tl">
                    <a:srgbClr val="000000"/>
                  </a:outerShdw>
                </a:effectLst>
                <a:latin typeface="Century Gothic" pitchFamily="32" charset="0"/>
                <a:ea typeface="+mn-ea"/>
              </a:rPr>
            </a:br>
            <a:r>
              <a:rPr lang="it-IT" sz="2800" b="1" kern="1200" dirty="0" smtClean="0">
                <a:solidFill>
                  <a:srgbClr val="FFC000"/>
                </a:solidFill>
                <a:effectLst>
                  <a:outerShdw blurRad="38100" dist="38100" dir="2700000" algn="tl">
                    <a:srgbClr val="000000"/>
                  </a:outerShdw>
                </a:effectLst>
                <a:latin typeface="Century Gothic" pitchFamily="32" charset="0"/>
                <a:ea typeface="+mn-ea"/>
              </a:rPr>
              <a:t>Malpensa </a:t>
            </a:r>
            <a:r>
              <a:rPr lang="it-IT" sz="2800" b="1" kern="1200" dirty="0" smtClean="0">
                <a:solidFill>
                  <a:srgbClr val="FFC000"/>
                </a:solidFill>
                <a:effectLst>
                  <a:outerShdw blurRad="38100" dist="38100" dir="2700000" algn="tl">
                    <a:srgbClr val="000000"/>
                  </a:outerShdw>
                </a:effectLst>
                <a:latin typeface="Century Gothic" pitchFamily="32" charset="0"/>
                <a:ea typeface="+mn-ea"/>
              </a:rPr>
              <a:t>PTRA</a:t>
            </a:r>
            <a:br>
              <a:rPr lang="it-IT" sz="2800" b="1" kern="1200" dirty="0" smtClean="0">
                <a:solidFill>
                  <a:srgbClr val="FFC000"/>
                </a:solidFill>
                <a:effectLst>
                  <a:outerShdw blurRad="38100" dist="38100" dir="2700000" algn="tl">
                    <a:srgbClr val="000000"/>
                  </a:outerShdw>
                </a:effectLst>
                <a:latin typeface="Century Gothic" pitchFamily="32" charset="0"/>
                <a:ea typeface="+mn-ea"/>
              </a:rPr>
            </a:br>
            <a:endParaRPr lang="it-IT" sz="2800" b="1" kern="1200" dirty="0">
              <a:solidFill>
                <a:srgbClr val="FFC000"/>
              </a:solidFill>
              <a:effectLst>
                <a:outerShdw blurRad="38100" dist="38100" dir="2700000" algn="tl">
                  <a:srgbClr val="000000"/>
                </a:outerShdw>
              </a:effectLst>
              <a:latin typeface="Century Gothic" pitchFamily="32" charset="0"/>
              <a:ea typeface="+mn-ea"/>
            </a:endParaRPr>
          </a:p>
        </p:txBody>
      </p:sp>
      <p:sp>
        <p:nvSpPr>
          <p:cNvPr id="8196" name="Segnaposto contenuto 7"/>
          <p:cNvSpPr>
            <a:spLocks noGrp="1"/>
          </p:cNvSpPr>
          <p:nvPr>
            <p:ph sz="half" idx="2"/>
          </p:nvPr>
        </p:nvSpPr>
        <p:spPr>
          <a:xfrm>
            <a:off x="381000" y="685800"/>
            <a:ext cx="8382000" cy="5257800"/>
          </a:xfrm>
        </p:spPr>
        <p:txBody>
          <a:bodyPr/>
          <a:lstStyle/>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land</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planning </a:t>
            </a: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instrument</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Regional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initiative</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Area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defined</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by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topic</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Strong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participation</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Prescriptive</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as</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soon</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as</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approved</a:t>
            </a:r>
            <a:endParaRPr lang="it-IT" sz="18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Objectives</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p>
          <a:p>
            <a:pPr marL="0" indent="0" eaLnBrk="1" hangingPunct="1">
              <a:spcBef>
                <a:spcPts val="0"/>
              </a:spcBef>
              <a:buNone/>
            </a:pP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Better</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airport</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connectivity</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from </a:t>
            </a:r>
            <a:r>
              <a:rPr lang="it-IT" sz="2000" b="1" dirty="0" err="1">
                <a:solidFill>
                  <a:schemeClr val="bg1"/>
                </a:solidFill>
                <a:effectLst>
                  <a:outerShdw blurRad="38100" dist="38100" dir="2700000" algn="tl">
                    <a:srgbClr val="000000">
                      <a:alpha val="43137"/>
                    </a:srgbClr>
                  </a:outerShdw>
                </a:effectLst>
                <a:latin typeface="Century Gothic" panose="020B0502020202020204" pitchFamily="34" charset="0"/>
              </a:rPr>
              <a:t>N</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orthern</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Italy</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Dealing</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with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environmental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impacts</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Fostering</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inducted</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economic</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growth</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eaLnBrk="1" hangingPunct="1">
              <a:spcBef>
                <a:spcPts val="0"/>
              </a:spcBef>
            </a:pP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Reducing</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hydrogeological</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risk</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in  the area (Arno </a:t>
            </a:r>
            <a:r>
              <a:rPr lang="it-IT"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rPr>
              <a:t>stream</a:t>
            </a:r>
            <a:r>
              <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t>
            </a:r>
            <a:endParaRPr lang="it-IT" sz="20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endParaRPr lang="en-US"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endParaRPr>
          </a:p>
          <a:p>
            <a:pPr marL="0" indent="0" eaLnBrk="1" hangingPunct="1">
              <a:spcBef>
                <a:spcPts val="0"/>
              </a:spcBef>
              <a:buNone/>
            </a:pPr>
            <a:r>
              <a:rPr lang="it-IT" sz="24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it-IT" sz="2400" b="1" dirty="0" smtClean="0">
                <a:solidFill>
                  <a:schemeClr val="bg1"/>
                </a:solidFill>
                <a:effectLst>
                  <a:outerShdw blurRad="38100" dist="38100" dir="2700000" algn="tl">
                    <a:srgbClr val="000000">
                      <a:alpha val="43137"/>
                    </a:srgbClr>
                  </a:outerShdw>
                </a:effectLst>
                <a:latin typeface="Century Gothic" panose="020B0502020202020204" pitchFamily="34" charset="0"/>
              </a:rPr>
              <a:t>  </a:t>
            </a:r>
            <a:endParaRPr lang="it-IT" sz="2400" dirty="0" smtClean="0">
              <a:solidFill>
                <a:schemeClr val="bg1"/>
              </a:solidFill>
            </a:endParaRPr>
          </a:p>
        </p:txBody>
      </p:sp>
      <p:sp>
        <p:nvSpPr>
          <p:cNvPr id="8198" name="Segnaposto numero diapositiva 6"/>
          <p:cNvSpPr>
            <a:spLocks noGrp="1"/>
          </p:cNvSpPr>
          <p:nvPr>
            <p:ph type="sldNum" sz="quarter" idx="12"/>
          </p:nvPr>
        </p:nvSpPr>
        <p:spPr>
          <a:xfrm>
            <a:off x="6553200" y="6248401"/>
            <a:ext cx="838200"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it-IT" dirty="0" smtClean="0">
              <a:solidFill>
                <a:srgbClr val="243484"/>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152401"/>
            <a:ext cx="14319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525" y="6336268"/>
            <a:ext cx="3054939" cy="307777"/>
          </a:xfrm>
          <a:prstGeom prst="rect">
            <a:avLst/>
          </a:prstGeom>
          <a:noFill/>
        </p:spPr>
        <p:txBody>
          <a:bodyPr wrap="none" rtlCol="0">
            <a:spAutoFit/>
          </a:bodyPr>
          <a:lstStyle/>
          <a:p>
            <a:r>
              <a:rPr lang="it-IT" sz="1400" dirty="0" smtClean="0">
                <a:solidFill>
                  <a:srgbClr val="2E43AC"/>
                </a:solidFill>
              </a:rPr>
              <a:t>   Cooperazione Territoriale Europea</a:t>
            </a:r>
            <a:endParaRPr lang="it-IT" sz="1400" dirty="0">
              <a:solidFill>
                <a:srgbClr val="2E43AC"/>
              </a:solidFill>
            </a:endParaRPr>
          </a:p>
        </p:txBody>
      </p:sp>
    </p:spTree>
    <p:extLst>
      <p:ext uri="{BB962C8B-B14F-4D97-AF65-F5344CB8AC3E}">
        <p14:creationId xmlns:p14="http://schemas.microsoft.com/office/powerpoint/2010/main" val="375193026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Documenti\convegno veneto\malpensa_interventi.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380" y="464724"/>
            <a:ext cx="5854020" cy="547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0" y="6324600"/>
            <a:ext cx="3054939" cy="307777"/>
          </a:xfrm>
          <a:prstGeom prst="rect">
            <a:avLst/>
          </a:prstGeom>
          <a:noFill/>
        </p:spPr>
        <p:txBody>
          <a:bodyPr wrap="none" rtlCol="0">
            <a:spAutoFit/>
          </a:bodyPr>
          <a:lstStyle/>
          <a:p>
            <a:r>
              <a:rPr lang="it-IT" sz="1400" dirty="0" smtClean="0">
                <a:solidFill>
                  <a:srgbClr val="243484"/>
                </a:solidFill>
              </a:rPr>
              <a:t>   </a:t>
            </a:r>
            <a:r>
              <a:rPr lang="it-IT" sz="1400" dirty="0" smtClean="0">
                <a:solidFill>
                  <a:srgbClr val="2E43AC"/>
                </a:solidFill>
              </a:rPr>
              <a:t>Cooperazione Territoriale Europea</a:t>
            </a:r>
            <a:endParaRPr lang="it-IT" sz="1400" dirty="0">
              <a:solidFill>
                <a:srgbClr val="2E43AC"/>
              </a:solidFill>
            </a:endParaRPr>
          </a:p>
        </p:txBody>
      </p:sp>
      <p:sp>
        <p:nvSpPr>
          <p:cNvPr id="4" name="CasellaDiTesto 3"/>
          <p:cNvSpPr txBox="1"/>
          <p:nvPr/>
        </p:nvSpPr>
        <p:spPr>
          <a:xfrm>
            <a:off x="1527469" y="-66020"/>
            <a:ext cx="6006420" cy="523220"/>
          </a:xfrm>
          <a:prstGeom prst="rect">
            <a:avLst/>
          </a:prstGeom>
          <a:noFill/>
        </p:spPr>
        <p:txBody>
          <a:bodyPr wrap="square" rtlCol="0">
            <a:spAutoFit/>
          </a:bodyPr>
          <a:lstStyle/>
          <a:p>
            <a:pPr algn="ct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Malpensa </a:t>
            </a:r>
            <a:r>
              <a:rPr lang="it-IT" sz="2800" b="1" dirty="0" smtClean="0">
                <a:solidFill>
                  <a:srgbClr val="FFC000"/>
                </a:solidFill>
                <a:effectLst>
                  <a:outerShdw blurRad="38100" dist="38100" dir="2700000" algn="tl">
                    <a:srgbClr val="000000">
                      <a:alpha val="43137"/>
                    </a:srgbClr>
                  </a:outerShdw>
                </a:effectLst>
                <a:latin typeface="Century Gothic" panose="020B0502020202020204" pitchFamily="34" charset="0"/>
              </a:rPr>
              <a:t>PTRA</a:t>
            </a:r>
            <a:endParaRPr lang="it-IT" sz="2800" b="1"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15519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TotalTime>
  <Words>1149</Words>
  <Application>Microsoft Office PowerPoint</Application>
  <PresentationFormat>Presentazione su schermo (4:3)</PresentationFormat>
  <Paragraphs>245</Paragraphs>
  <Slides>22</Slides>
  <Notes>9</Notes>
  <HiddenSlides>0</HiddenSlides>
  <MMClips>0</MMClips>
  <ScaleCrop>false</ScaleCrop>
  <HeadingPairs>
    <vt:vector size="4" baseType="variant">
      <vt:variant>
        <vt:lpstr>Tema</vt:lpstr>
      </vt:variant>
      <vt:variant>
        <vt:i4>3</vt:i4>
      </vt:variant>
      <vt:variant>
        <vt:lpstr>Titoli diapositive</vt:lpstr>
      </vt:variant>
      <vt:variant>
        <vt:i4>22</vt:i4>
      </vt:variant>
    </vt:vector>
  </HeadingPairs>
  <TitlesOfParts>
    <vt:vector size="25" baseType="lpstr">
      <vt:lpstr>Struttura predefinita</vt:lpstr>
      <vt:lpstr>3_Struttura predefinita</vt:lpstr>
      <vt:lpstr>5_Struttura predefinita</vt:lpstr>
      <vt:lpstr>Presentazione standard di PowerPoint</vt:lpstr>
      <vt:lpstr>  CONTENTS </vt:lpstr>
      <vt:lpstr>Presentazione standard di PowerPoint</vt:lpstr>
      <vt:lpstr>Presentazione standard di PowerPoint</vt:lpstr>
      <vt:lpstr>Presentazione standard di PowerPoint</vt:lpstr>
      <vt:lpstr>Presentazione standard di PowerPoint</vt:lpstr>
      <vt:lpstr>Presentazione standard di PowerPoint</vt:lpstr>
      <vt:lpstr> Malpensa PTRA </vt:lpstr>
      <vt:lpstr>Presentazione standard di PowerPoint</vt:lpstr>
      <vt:lpstr>Presentazione standard di PowerPoint</vt:lpstr>
      <vt:lpstr>hydrogeological risk in Lombardy</vt:lpstr>
      <vt:lpstr> the prevention of the hydrogeological risk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Emiliano Laguardia</dc:creator>
  <cp:lastModifiedBy>Marcello Castorini</cp:lastModifiedBy>
  <cp:revision>316</cp:revision>
  <cp:lastPrinted>2013-11-22T12:07:55Z</cp:lastPrinted>
  <dcterms:created xsi:type="dcterms:W3CDTF">2009-06-09T15:40:24Z</dcterms:created>
  <dcterms:modified xsi:type="dcterms:W3CDTF">2013-11-27T09:23:28Z</dcterms:modified>
</cp:coreProperties>
</file>